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50"/>
  </p:notesMasterIdLst>
  <p:sldIdLst>
    <p:sldId id="752" r:id="rId2"/>
    <p:sldId id="666" r:id="rId3"/>
    <p:sldId id="741" r:id="rId4"/>
    <p:sldId id="712" r:id="rId5"/>
    <p:sldId id="713" r:id="rId6"/>
    <p:sldId id="723" r:id="rId7"/>
    <p:sldId id="732" r:id="rId8"/>
    <p:sldId id="750" r:id="rId9"/>
    <p:sldId id="721" r:id="rId10"/>
    <p:sldId id="722" r:id="rId11"/>
    <p:sldId id="533" r:id="rId12"/>
    <p:sldId id="539" r:id="rId13"/>
    <p:sldId id="526" r:id="rId14"/>
    <p:sldId id="711" r:id="rId15"/>
    <p:sldId id="724" r:id="rId16"/>
    <p:sldId id="737" r:id="rId17"/>
    <p:sldId id="738" r:id="rId18"/>
    <p:sldId id="753" r:id="rId19"/>
    <p:sldId id="714" r:id="rId20"/>
    <p:sldId id="719" r:id="rId21"/>
    <p:sldId id="720" r:id="rId22"/>
    <p:sldId id="715" r:id="rId23"/>
    <p:sldId id="727" r:id="rId24"/>
    <p:sldId id="728" r:id="rId25"/>
    <p:sldId id="740" r:id="rId26"/>
    <p:sldId id="739" r:id="rId27"/>
    <p:sldId id="731" r:id="rId28"/>
    <p:sldId id="716" r:id="rId29"/>
    <p:sldId id="747" r:id="rId30"/>
    <p:sldId id="748" r:id="rId31"/>
    <p:sldId id="730" r:id="rId32"/>
    <p:sldId id="742" r:id="rId33"/>
    <p:sldId id="743" r:id="rId34"/>
    <p:sldId id="744" r:id="rId35"/>
    <p:sldId id="745" r:id="rId36"/>
    <p:sldId id="746" r:id="rId37"/>
    <p:sldId id="736" r:id="rId38"/>
    <p:sldId id="733" r:id="rId39"/>
    <p:sldId id="734" r:id="rId40"/>
    <p:sldId id="735" r:id="rId41"/>
    <p:sldId id="717" r:id="rId42"/>
    <p:sldId id="718" r:id="rId43"/>
    <p:sldId id="725" r:id="rId44"/>
    <p:sldId id="726" r:id="rId45"/>
    <p:sldId id="729" r:id="rId46"/>
    <p:sldId id="710" r:id="rId47"/>
    <p:sldId id="751" r:id="rId48"/>
    <p:sldId id="655" r:id="rId49"/>
  </p:sldIdLst>
  <p:sldSz cx="24377650" cy="13716000"/>
  <p:notesSz cx="6858000" cy="9144000"/>
  <p:embeddedFontLst>
    <p:embeddedFont>
      <p:font typeface="Montserrat" panose="02000505000000020004" pitchFamily="2" charset="77"/>
      <p:regular r:id="rId51"/>
      <p:bold r:id="rId52"/>
    </p:embeddedFont>
    <p:embeddedFont>
      <p:font typeface="Source Sans Pro" panose="020B0503030403020204" pitchFamily="34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0FF"/>
    <a:srgbClr val="FFFF00"/>
    <a:srgbClr val="FFC000"/>
    <a:srgbClr val="F2F2F2"/>
    <a:srgbClr val="FFD958"/>
    <a:srgbClr val="5F5F5F"/>
    <a:srgbClr val="FD5F40"/>
    <a:srgbClr val="F9DE2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5078D-660B-484F-A619-785C32E2733B}">
  <a:tblStyle styleId="{7D55078D-660B-484F-A619-785C32E2733B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BD5E51A-DC8B-4F1E-BDBE-6C595A67FAA6}" styleName="Table_1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FE9E8"/>
          </a:solidFill>
        </a:fill>
      </a:tcStyle>
    </a:band1H>
    <a:band1V>
      <a:tcStyle>
        <a:tcBdr/>
        <a:fill>
          <a:solidFill>
            <a:srgbClr val="FFE9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D1E77B-CE43-481C-A341-AEFFAEBEF725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FEFF0"/>
          </a:solidFill>
        </a:fill>
      </a:tcStyle>
    </a:band1H>
    <a:band1V>
      <a:tcStyle>
        <a:tcBdr/>
        <a:fill>
          <a:solidFill>
            <a:srgbClr val="EFEF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119966B-2AFB-4FB7-B421-DD72378FF5E0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8F7F7"/>
          </a:solidFill>
        </a:fill>
      </a:tcStyle>
    </a:band1H>
    <a:band1V>
      <a:tcStyle>
        <a:tcBdr/>
        <a:fill>
          <a:solidFill>
            <a:srgbClr val="F8F7F7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FD9E53-EF9B-4A96-8BF4-A2E33BCC0914}" styleName="Table_4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CCCCC"/>
          </a:solidFill>
        </a:fill>
      </a:tcStyle>
    </a:band1H>
    <a:band1V>
      <a:tcStyle>
        <a:tcBdr/>
        <a:fill>
          <a:solidFill>
            <a:srgbClr val="CCCCCC"/>
          </a:solidFill>
        </a:fill>
      </a:tcStyle>
    </a:band1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128E107E-EE44-491B-9725-637A73915A59}" styleName="Table_5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F7F7"/>
          </a:solidFill>
        </a:fill>
      </a:tcStyle>
    </a:wholeTbl>
    <a:band1H>
      <a:tcStyle>
        <a:tcBdr/>
        <a:fill>
          <a:solidFill>
            <a:srgbClr val="F0EFEF"/>
          </a:solidFill>
        </a:fill>
      </a:tcStyle>
    </a:band1H>
    <a:band1V>
      <a:tcStyle>
        <a:tcBdr/>
        <a:fill>
          <a:solidFill>
            <a:srgbClr val="F0EFEF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F7F7"/>
          </a:solidFill>
        </a:fill>
      </a:tcStyle>
    </a:lastRow>
    <a:firstRow>
      <a:tcTxStyle b="on" i="off"/>
      <a:tcStyle>
        <a:tcBdr/>
        <a:fill>
          <a:solidFill>
            <a:srgbClr val="F8F7F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1"/>
    <p:restoredTop sz="94761"/>
  </p:normalViewPr>
  <p:slideViewPr>
    <p:cSldViewPr snapToGrid="0" snapToObjects="1">
      <p:cViewPr>
        <p:scale>
          <a:sx n="49" d="100"/>
          <a:sy n="49" d="100"/>
        </p:scale>
        <p:origin x="1648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Biørn-Hansen" userId="f3adb44c-04fb-439e-8fac-7dab2e9da3ac" providerId="ADAL" clId="{D4E6A292-CEAE-2646-89E4-07292A17A7B4}"/>
    <pc:docChg chg="undo redo custSel addSld delSld modSld sldOrd">
      <pc:chgData name="Andreas Biørn-Hansen" userId="f3adb44c-04fb-439e-8fac-7dab2e9da3ac" providerId="ADAL" clId="{D4E6A292-CEAE-2646-89E4-07292A17A7B4}" dt="2018-09-20T18:57:33.360" v="9162" actId="20577"/>
      <pc:docMkLst>
        <pc:docMk/>
      </pc:docMkLst>
      <pc:sldChg chg="modSp">
        <pc:chgData name="Andreas Biørn-Hansen" userId="f3adb44c-04fb-439e-8fac-7dab2e9da3ac" providerId="ADAL" clId="{D4E6A292-CEAE-2646-89E4-07292A17A7B4}" dt="2018-09-19T17:43:32.623" v="822" actId="113"/>
        <pc:sldMkLst>
          <pc:docMk/>
          <pc:sldMk cId="4036870607" sldId="533"/>
        </pc:sldMkLst>
        <pc:spChg chg="mod">
          <ac:chgData name="Andreas Biørn-Hansen" userId="f3adb44c-04fb-439e-8fac-7dab2e9da3ac" providerId="ADAL" clId="{D4E6A292-CEAE-2646-89E4-07292A17A7B4}" dt="2018-09-19T17:43:32.623" v="822" actId="113"/>
          <ac:spMkLst>
            <pc:docMk/>
            <pc:sldMk cId="4036870607" sldId="533"/>
            <ac:spMk id="56" creationId="{00000000-0000-0000-0000-000000000000}"/>
          </ac:spMkLst>
        </pc:spChg>
      </pc:sldChg>
      <pc:sldChg chg="modSp add">
        <pc:chgData name="Andreas Biørn-Hansen" userId="f3adb44c-04fb-439e-8fac-7dab2e9da3ac" providerId="ADAL" clId="{D4E6A292-CEAE-2646-89E4-07292A17A7B4}" dt="2018-09-20T12:36:22.645" v="6521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D4E6A292-CEAE-2646-89E4-07292A17A7B4}" dt="2018-09-20T12:36:22.645" v="6521" actId="20577"/>
          <ac:spMkLst>
            <pc:docMk/>
            <pc:sldMk cId="2378856717" sldId="655"/>
            <ac:spMk id="27" creationId="{6774B17C-A847-D846-A5D4-290DA7DE2F4F}"/>
          </ac:spMkLst>
        </pc:spChg>
      </pc:sldChg>
      <pc:sldChg chg="modSp add">
        <pc:chgData name="Andreas Biørn-Hansen" userId="f3adb44c-04fb-439e-8fac-7dab2e9da3ac" providerId="ADAL" clId="{D4E6A292-CEAE-2646-89E4-07292A17A7B4}" dt="2018-09-20T12:35:36.543" v="6510" actId="20577"/>
        <pc:sldMkLst>
          <pc:docMk/>
          <pc:sldMk cId="3926183473" sldId="710"/>
        </pc:sldMkLst>
        <pc:spChg chg="mod">
          <ac:chgData name="Andreas Biørn-Hansen" userId="f3adb44c-04fb-439e-8fac-7dab2e9da3ac" providerId="ADAL" clId="{D4E6A292-CEAE-2646-89E4-07292A17A7B4}" dt="2018-09-20T12:35:36.543" v="6510" actId="20577"/>
          <ac:spMkLst>
            <pc:docMk/>
            <pc:sldMk cId="3926183473" sldId="710"/>
            <ac:spMk id="2" creationId="{DBDE0B65-E4F1-7046-9711-BE9B267E0907}"/>
          </ac:spMkLst>
        </pc:spChg>
      </pc:sldChg>
    </pc:docChg>
  </pc:docChgLst>
  <pc:docChgLst>
    <pc:chgData name="Andreas Biørn-Hansen" userId="f3adb44c-04fb-439e-8fac-7dab2e9da3ac" providerId="ADAL" clId="{762D289F-5619-0E48-AFDE-37CFA7EF8FC9}"/>
    <pc:docChg chg="undo custSel addSld delSld modSld sldOrd">
      <pc:chgData name="Andreas Biørn-Hansen" userId="f3adb44c-04fb-439e-8fac-7dab2e9da3ac" providerId="ADAL" clId="{762D289F-5619-0E48-AFDE-37CFA7EF8FC9}" dt="2018-09-26T11:58:55.026" v="12019"/>
      <pc:docMkLst>
        <pc:docMk/>
      </pc:docMkLst>
      <pc:sldChg chg="delSp modSp add del delAnim">
        <pc:chgData name="Andreas Biørn-Hansen" userId="f3adb44c-04fb-439e-8fac-7dab2e9da3ac" providerId="ADAL" clId="{762D289F-5619-0E48-AFDE-37CFA7EF8FC9}" dt="2018-09-24T08:42:11.833" v="5645" actId="20577"/>
        <pc:sldMkLst>
          <pc:docMk/>
          <pc:sldMk cId="2787412352" sldId="526"/>
        </pc:sldMkLst>
        <pc:spChg chg="del mod">
          <ac:chgData name="Andreas Biørn-Hansen" userId="f3adb44c-04fb-439e-8fac-7dab2e9da3ac" providerId="ADAL" clId="{762D289F-5619-0E48-AFDE-37CFA7EF8FC9}" dt="2018-09-23T08:59:15.339" v="1381" actId="478"/>
          <ac:spMkLst>
            <pc:docMk/>
            <pc:sldMk cId="2787412352" sldId="526"/>
            <ac:spMk id="5" creationId="{58E8866A-DA08-584A-97E4-9CA3388F5DA0}"/>
          </ac:spMkLst>
        </pc:spChg>
        <pc:spChg chg="del">
          <ac:chgData name="Andreas Biørn-Hansen" userId="f3adb44c-04fb-439e-8fac-7dab2e9da3ac" providerId="ADAL" clId="{762D289F-5619-0E48-AFDE-37CFA7EF8FC9}" dt="2018-09-20T19:30:13.274" v="53" actId="478"/>
          <ac:spMkLst>
            <pc:docMk/>
            <pc:sldMk cId="2787412352" sldId="526"/>
            <ac:spMk id="6" creationId="{13B8C2B9-F06C-2042-8DF3-F696AC2BAF2E}"/>
          </ac:spMkLst>
        </pc:spChg>
        <pc:spChg chg="del">
          <ac:chgData name="Andreas Biørn-Hansen" userId="f3adb44c-04fb-439e-8fac-7dab2e9da3ac" providerId="ADAL" clId="{762D289F-5619-0E48-AFDE-37CFA7EF8FC9}" dt="2018-09-20T19:30:13.274" v="53" actId="478"/>
          <ac:spMkLst>
            <pc:docMk/>
            <pc:sldMk cId="2787412352" sldId="526"/>
            <ac:spMk id="7" creationId="{619DB932-49FA-C34C-B608-022D28F30EE3}"/>
          </ac:spMkLst>
        </pc:spChg>
        <pc:spChg chg="del">
          <ac:chgData name="Andreas Biørn-Hansen" userId="f3adb44c-04fb-439e-8fac-7dab2e9da3ac" providerId="ADAL" clId="{762D289F-5619-0E48-AFDE-37CFA7EF8FC9}" dt="2018-09-20T19:30:13.274" v="53" actId="478"/>
          <ac:spMkLst>
            <pc:docMk/>
            <pc:sldMk cId="2787412352" sldId="526"/>
            <ac:spMk id="8" creationId="{B11608CF-2DFC-CE4F-B48E-1CAA1898B4B8}"/>
          </ac:spMkLst>
        </pc:spChg>
        <pc:spChg chg="del">
          <ac:chgData name="Andreas Biørn-Hansen" userId="f3adb44c-04fb-439e-8fac-7dab2e9da3ac" providerId="ADAL" clId="{762D289F-5619-0E48-AFDE-37CFA7EF8FC9}" dt="2018-09-20T19:30:13.274" v="53" actId="478"/>
          <ac:spMkLst>
            <pc:docMk/>
            <pc:sldMk cId="2787412352" sldId="526"/>
            <ac:spMk id="9" creationId="{C42D8F19-CDAA-A546-87C6-EFC0D53E7067}"/>
          </ac:spMkLst>
        </pc:spChg>
        <pc:spChg chg="del">
          <ac:chgData name="Andreas Biørn-Hansen" userId="f3adb44c-04fb-439e-8fac-7dab2e9da3ac" providerId="ADAL" clId="{762D289F-5619-0E48-AFDE-37CFA7EF8FC9}" dt="2018-09-20T19:30:13.274" v="53" actId="478"/>
          <ac:spMkLst>
            <pc:docMk/>
            <pc:sldMk cId="2787412352" sldId="526"/>
            <ac:spMk id="10" creationId="{3BC1C60C-7731-A543-979C-0C236532CF70}"/>
          </ac:spMkLst>
        </pc:spChg>
        <pc:spChg chg="del">
          <ac:chgData name="Andreas Biørn-Hansen" userId="f3adb44c-04fb-439e-8fac-7dab2e9da3ac" providerId="ADAL" clId="{762D289F-5619-0E48-AFDE-37CFA7EF8FC9}" dt="2018-09-20T19:30:13.274" v="53" actId="478"/>
          <ac:spMkLst>
            <pc:docMk/>
            <pc:sldMk cId="2787412352" sldId="526"/>
            <ac:spMk id="11" creationId="{79C173A9-93AC-3F47-9E6E-C38A3BFF3BDF}"/>
          </ac:spMkLst>
        </pc:spChg>
        <pc:spChg chg="mod">
          <ac:chgData name="Andreas Biørn-Hansen" userId="f3adb44c-04fb-439e-8fac-7dab2e9da3ac" providerId="ADAL" clId="{762D289F-5619-0E48-AFDE-37CFA7EF8FC9}" dt="2018-09-23T08:58:46.628" v="1294" actId="14100"/>
          <ac:spMkLst>
            <pc:docMk/>
            <pc:sldMk cId="2787412352" sldId="526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4T08:42:11.833" v="5645" actId="20577"/>
          <ac:spMkLst>
            <pc:docMk/>
            <pc:sldMk cId="2787412352" sldId="526"/>
            <ac:spMk id="28" creationId="{6C5E6749-7799-4844-B561-62827D3D41E2}"/>
          </ac:spMkLst>
        </pc:spChg>
      </pc:sldChg>
      <pc:sldChg chg="addSp delSp modSp modAnim">
        <pc:chgData name="Andreas Biørn-Hansen" userId="f3adb44c-04fb-439e-8fac-7dab2e9da3ac" providerId="ADAL" clId="{762D289F-5619-0E48-AFDE-37CFA7EF8FC9}" dt="2018-09-26T11:52:04.914" v="11865" actId="113"/>
        <pc:sldMkLst>
          <pc:docMk/>
          <pc:sldMk cId="4036870607" sldId="533"/>
        </pc:sldMkLst>
        <pc:spChg chg="add mod">
          <ac:chgData name="Andreas Biørn-Hansen" userId="f3adb44c-04fb-439e-8fac-7dab2e9da3ac" providerId="ADAL" clId="{762D289F-5619-0E48-AFDE-37CFA7EF8FC9}" dt="2018-09-25T12:11:45.046" v="10530" actId="767"/>
          <ac:spMkLst>
            <pc:docMk/>
            <pc:sldMk cId="4036870607" sldId="533"/>
            <ac:spMk id="2" creationId="{5159D8D3-6D15-B242-9004-4ED0C63CDAF4}"/>
          </ac:spMkLst>
        </pc:spChg>
        <pc:spChg chg="add mod">
          <ac:chgData name="Andreas Biørn-Hansen" userId="f3adb44c-04fb-439e-8fac-7dab2e9da3ac" providerId="ADAL" clId="{762D289F-5619-0E48-AFDE-37CFA7EF8FC9}" dt="2018-09-22T13:27:15.302" v="170" actId="20577"/>
          <ac:spMkLst>
            <pc:docMk/>
            <pc:sldMk cId="4036870607" sldId="533"/>
            <ac:spMk id="3" creationId="{D49FD899-C258-E14B-8035-7544C73FC40D}"/>
          </ac:spMkLst>
        </pc:spChg>
        <pc:spChg chg="add mod">
          <ac:chgData name="Andreas Biørn-Hansen" userId="f3adb44c-04fb-439e-8fac-7dab2e9da3ac" providerId="ADAL" clId="{762D289F-5619-0E48-AFDE-37CFA7EF8FC9}" dt="2018-09-26T11:51:44.830" v="11836" actId="1076"/>
          <ac:spMkLst>
            <pc:docMk/>
            <pc:sldMk cId="4036870607" sldId="533"/>
            <ac:spMk id="4" creationId="{FA938131-B337-D840-948A-D3E20DD1162F}"/>
          </ac:spMkLst>
        </pc:spChg>
        <pc:spChg chg="add mod">
          <ac:chgData name="Andreas Biørn-Hansen" userId="f3adb44c-04fb-439e-8fac-7dab2e9da3ac" providerId="ADAL" clId="{762D289F-5619-0E48-AFDE-37CFA7EF8FC9}" dt="2018-09-26T11:52:04.914" v="11865" actId="113"/>
          <ac:spMkLst>
            <pc:docMk/>
            <pc:sldMk cId="4036870607" sldId="533"/>
            <ac:spMk id="5" creationId="{54739217-DEE1-0644-B52C-0ABE146F3E83}"/>
          </ac:spMkLst>
        </pc:spChg>
        <pc:spChg chg="add mod">
          <ac:chgData name="Andreas Biørn-Hansen" userId="f3adb44c-04fb-439e-8fac-7dab2e9da3ac" providerId="ADAL" clId="{762D289F-5619-0E48-AFDE-37CFA7EF8FC9}" dt="2018-09-22T13:27:58.665" v="181" actId="14100"/>
          <ac:spMkLst>
            <pc:docMk/>
            <pc:sldMk cId="4036870607" sldId="533"/>
            <ac:spMk id="7" creationId="{236E71C5-72DA-C248-832A-E08C779F750A}"/>
          </ac:spMkLst>
        </pc:spChg>
        <pc:spChg chg="add mod">
          <ac:chgData name="Andreas Biørn-Hansen" userId="f3adb44c-04fb-439e-8fac-7dab2e9da3ac" providerId="ADAL" clId="{762D289F-5619-0E48-AFDE-37CFA7EF8FC9}" dt="2018-09-22T13:28:04.547" v="184" actId="14100"/>
          <ac:spMkLst>
            <pc:docMk/>
            <pc:sldMk cId="4036870607" sldId="533"/>
            <ac:spMk id="8" creationId="{C9D00D92-498C-1242-83D3-B19E626AC842}"/>
          </ac:spMkLst>
        </pc:spChg>
        <pc:spChg chg="add mod">
          <ac:chgData name="Andreas Biørn-Hansen" userId="f3adb44c-04fb-439e-8fac-7dab2e9da3ac" providerId="ADAL" clId="{762D289F-5619-0E48-AFDE-37CFA7EF8FC9}" dt="2018-09-22T13:28:15.291" v="193" actId="1037"/>
          <ac:spMkLst>
            <pc:docMk/>
            <pc:sldMk cId="4036870607" sldId="533"/>
            <ac:spMk id="9" creationId="{87B6CCD4-16FC-724C-9FAA-06CC211961EE}"/>
          </ac:spMkLst>
        </pc:spChg>
        <pc:spChg chg="add mod">
          <ac:chgData name="Andreas Biørn-Hansen" userId="f3adb44c-04fb-439e-8fac-7dab2e9da3ac" providerId="ADAL" clId="{762D289F-5619-0E48-AFDE-37CFA7EF8FC9}" dt="2018-09-22T13:28:20.604" v="196" actId="14100"/>
          <ac:spMkLst>
            <pc:docMk/>
            <pc:sldMk cId="4036870607" sldId="533"/>
            <ac:spMk id="10" creationId="{7C5804F9-57A7-794B-AAF6-758C671020D9}"/>
          </ac:spMkLst>
        </pc:spChg>
        <pc:spChg chg="add mod">
          <ac:chgData name="Andreas Biørn-Hansen" userId="f3adb44c-04fb-439e-8fac-7dab2e9da3ac" providerId="ADAL" clId="{762D289F-5619-0E48-AFDE-37CFA7EF8FC9}" dt="2018-09-22T13:28:36.965" v="199" actId="14100"/>
          <ac:spMkLst>
            <pc:docMk/>
            <pc:sldMk cId="4036870607" sldId="533"/>
            <ac:spMk id="11" creationId="{C83B6DA9-A3A1-8F4E-AC1F-26C46863F8A6}"/>
          </ac:spMkLst>
        </pc:spChg>
        <pc:spChg chg="mod">
          <ac:chgData name="Andreas Biørn-Hansen" userId="f3adb44c-04fb-439e-8fac-7dab2e9da3ac" providerId="ADAL" clId="{762D289F-5619-0E48-AFDE-37CFA7EF8FC9}" dt="2018-09-26T11:52:02.155" v="11863" actId="1076"/>
          <ac:spMkLst>
            <pc:docMk/>
            <pc:sldMk cId="4036870607" sldId="533"/>
            <ac:spMk id="56" creationId="{00000000-0000-0000-0000-000000000000}"/>
          </ac:spMkLst>
        </pc:spChg>
        <pc:picChg chg="add del mod">
          <ac:chgData name="Andreas Biørn-Hansen" userId="f3adb44c-04fb-439e-8fac-7dab2e9da3ac" providerId="ADAL" clId="{762D289F-5619-0E48-AFDE-37CFA7EF8FC9}" dt="2018-09-22T13:25:53.235" v="112" actId="478"/>
          <ac:picMkLst>
            <pc:docMk/>
            <pc:sldMk cId="4036870607" sldId="533"/>
            <ac:picMk id="2" creationId="{4B8422F9-FCE5-5047-BCF4-C4EF7F96C6D6}"/>
          </ac:picMkLst>
        </pc:picChg>
        <pc:picChg chg="add mod">
          <ac:chgData name="Andreas Biørn-Hansen" userId="f3adb44c-04fb-439e-8fac-7dab2e9da3ac" providerId="ADAL" clId="{762D289F-5619-0E48-AFDE-37CFA7EF8FC9}" dt="2018-09-23T08:56:16.522" v="1237" actId="14100"/>
          <ac:picMkLst>
            <pc:docMk/>
            <pc:sldMk cId="4036870607" sldId="533"/>
            <ac:picMk id="12" creationId="{EF9AECD8-BEF9-2645-BC58-46C6A6C2B6C8}"/>
          </ac:picMkLst>
        </pc:picChg>
      </pc:sldChg>
      <pc:sldChg chg="addSp modSp add">
        <pc:chgData name="Andreas Biørn-Hansen" userId="f3adb44c-04fb-439e-8fac-7dab2e9da3ac" providerId="ADAL" clId="{762D289F-5619-0E48-AFDE-37CFA7EF8FC9}" dt="2018-09-24T08:42:58.563" v="5723" actId="20577"/>
        <pc:sldMkLst>
          <pc:docMk/>
          <pc:sldMk cId="813416895" sldId="539"/>
        </pc:sldMkLst>
        <pc:spChg chg="add mod">
          <ac:chgData name="Andreas Biørn-Hansen" userId="f3adb44c-04fb-439e-8fac-7dab2e9da3ac" providerId="ADAL" clId="{762D289F-5619-0E48-AFDE-37CFA7EF8FC9}" dt="2018-09-23T08:59:55.755" v="1423" actId="1076"/>
          <ac:spMkLst>
            <pc:docMk/>
            <pc:sldMk cId="813416895" sldId="539"/>
            <ac:spMk id="2" creationId="{8E71A9BB-2B68-1840-AAFA-42632E92559E}"/>
          </ac:spMkLst>
        </pc:spChg>
        <pc:spChg chg="mod">
          <ac:chgData name="Andreas Biørn-Hansen" userId="f3adb44c-04fb-439e-8fac-7dab2e9da3ac" providerId="ADAL" clId="{762D289F-5619-0E48-AFDE-37CFA7EF8FC9}" dt="2018-09-24T08:42:58.563" v="5723" actId="20577"/>
          <ac:spMkLst>
            <pc:docMk/>
            <pc:sldMk cId="813416895" sldId="539"/>
            <ac:spMk id="4" creationId="{FF3E9477-5403-3A43-A044-6300E4CEFFFB}"/>
          </ac:spMkLst>
        </pc:spChg>
      </pc:sldChg>
      <pc:sldChg chg="modSp del">
        <pc:chgData name="Andreas Biørn-Hansen" userId="f3adb44c-04fb-439e-8fac-7dab2e9da3ac" providerId="ADAL" clId="{762D289F-5619-0E48-AFDE-37CFA7EF8FC9}" dt="2018-09-25T17:39:01.720" v="10573" actId="2696"/>
        <pc:sldMkLst>
          <pc:docMk/>
          <pc:sldMk cId="819604658" sldId="654"/>
        </pc:sldMkLst>
        <pc:spChg chg="mod">
          <ac:chgData name="Andreas Biørn-Hansen" userId="f3adb44c-04fb-439e-8fac-7dab2e9da3ac" providerId="ADAL" clId="{762D289F-5619-0E48-AFDE-37CFA7EF8FC9}" dt="2018-09-20T19:29:48.870" v="38" actId="20577"/>
          <ac:spMkLst>
            <pc:docMk/>
            <pc:sldMk cId="819604658" sldId="654"/>
            <ac:spMk id="27" creationId="{6774B17C-A847-D846-A5D4-290DA7DE2F4F}"/>
          </ac:spMkLst>
        </pc:spChg>
      </pc:sldChg>
      <pc:sldChg chg="modSp">
        <pc:chgData name="Andreas Biørn-Hansen" userId="f3adb44c-04fb-439e-8fac-7dab2e9da3ac" providerId="ADAL" clId="{762D289F-5619-0E48-AFDE-37CFA7EF8FC9}" dt="2018-09-20T19:29:51.849" v="42" actId="20577"/>
        <pc:sldMkLst>
          <pc:docMk/>
          <pc:sldMk cId="2378856717" sldId="655"/>
        </pc:sldMkLst>
        <pc:spChg chg="mod">
          <ac:chgData name="Andreas Biørn-Hansen" userId="f3adb44c-04fb-439e-8fac-7dab2e9da3ac" providerId="ADAL" clId="{762D289F-5619-0E48-AFDE-37CFA7EF8FC9}" dt="2018-09-20T19:29:51.849" v="42" actId="20577"/>
          <ac:spMkLst>
            <pc:docMk/>
            <pc:sldMk cId="2378856717" sldId="655"/>
            <ac:spMk id="27" creationId="{6774B17C-A847-D846-A5D4-290DA7DE2F4F}"/>
          </ac:spMkLst>
        </pc:spChg>
      </pc:sldChg>
      <pc:sldChg chg="modSp">
        <pc:chgData name="Andreas Biørn-Hansen" userId="f3adb44c-04fb-439e-8fac-7dab2e9da3ac" providerId="ADAL" clId="{762D289F-5619-0E48-AFDE-37CFA7EF8FC9}" dt="2018-09-20T19:30:50.316" v="85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762D289F-5619-0E48-AFDE-37CFA7EF8FC9}" dt="2018-09-20T19:30:50.316" v="85" actId="20577"/>
          <ac:spMkLst>
            <pc:docMk/>
            <pc:sldMk cId="2148244044" sldId="666"/>
            <ac:spMk id="30" creationId="{00000000-0000-0000-0000-000000000000}"/>
          </ac:spMkLst>
        </pc:spChg>
      </pc:sldChg>
      <pc:sldChg chg="addSp delSp modSp">
        <pc:chgData name="Andreas Biørn-Hansen" userId="f3adb44c-04fb-439e-8fac-7dab2e9da3ac" providerId="ADAL" clId="{762D289F-5619-0E48-AFDE-37CFA7EF8FC9}" dt="2018-09-26T09:52:02.215" v="11657" actId="113"/>
        <pc:sldMkLst>
          <pc:docMk/>
          <pc:sldMk cId="3926183473" sldId="710"/>
        </pc:sldMkLst>
        <pc:spChg chg="mod">
          <ac:chgData name="Andreas Biørn-Hansen" userId="f3adb44c-04fb-439e-8fac-7dab2e9da3ac" providerId="ADAL" clId="{762D289F-5619-0E48-AFDE-37CFA7EF8FC9}" dt="2018-09-26T09:52:02.215" v="11657" actId="113"/>
          <ac:spMkLst>
            <pc:docMk/>
            <pc:sldMk cId="3926183473" sldId="710"/>
            <ac:spMk id="2" creationId="{DBDE0B65-E4F1-7046-9711-BE9B267E0907}"/>
          </ac:spMkLst>
        </pc:spChg>
        <pc:spChg chg="add mod">
          <ac:chgData name="Andreas Biørn-Hansen" userId="f3adb44c-04fb-439e-8fac-7dab2e9da3ac" providerId="ADAL" clId="{762D289F-5619-0E48-AFDE-37CFA7EF8FC9}" dt="2018-09-26T06:56:37.935" v="11485" actId="20577"/>
          <ac:spMkLst>
            <pc:docMk/>
            <pc:sldMk cId="3926183473" sldId="710"/>
            <ac:spMk id="5" creationId="{4AEE8A48-7DEC-644F-BDE3-9E2F311C3F1E}"/>
          </ac:spMkLst>
        </pc:spChg>
        <pc:spChg chg="add mod">
          <ac:chgData name="Andreas Biørn-Hansen" userId="f3adb44c-04fb-439e-8fac-7dab2e9da3ac" providerId="ADAL" clId="{762D289F-5619-0E48-AFDE-37CFA7EF8FC9}" dt="2018-09-26T06:56:36.110" v="11483" actId="1076"/>
          <ac:spMkLst>
            <pc:docMk/>
            <pc:sldMk cId="3926183473" sldId="710"/>
            <ac:spMk id="6" creationId="{389B3603-9A13-314B-A0A0-5C3B019B953D}"/>
          </ac:spMkLst>
        </pc:spChg>
        <pc:picChg chg="add del">
          <ac:chgData name="Andreas Biørn-Hansen" userId="f3adb44c-04fb-439e-8fac-7dab2e9da3ac" providerId="ADAL" clId="{762D289F-5619-0E48-AFDE-37CFA7EF8FC9}" dt="2018-09-26T06:55:21.221" v="11471"/>
          <ac:picMkLst>
            <pc:docMk/>
            <pc:sldMk cId="3926183473" sldId="710"/>
            <ac:picMk id="3" creationId="{92A13B05-D01E-8F44-B2AF-BAC2901BF54F}"/>
          </ac:picMkLst>
        </pc:picChg>
        <pc:picChg chg="add mod">
          <ac:chgData name="Andreas Biørn-Hansen" userId="f3adb44c-04fb-439e-8fac-7dab2e9da3ac" providerId="ADAL" clId="{762D289F-5619-0E48-AFDE-37CFA7EF8FC9}" dt="2018-09-26T06:55:47.968" v="11474" actId="1076"/>
          <ac:picMkLst>
            <pc:docMk/>
            <pc:sldMk cId="3926183473" sldId="710"/>
            <ac:picMk id="4" creationId="{6DD5207D-1E18-8A46-A49A-7A801A552527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4T08:47:10.798" v="6033" actId="20577"/>
        <pc:sldMkLst>
          <pc:docMk/>
          <pc:sldMk cId="763661622" sldId="711"/>
        </pc:sldMkLst>
        <pc:spChg chg="add mod">
          <ac:chgData name="Andreas Biørn-Hansen" userId="f3adb44c-04fb-439e-8fac-7dab2e9da3ac" providerId="ADAL" clId="{762D289F-5619-0E48-AFDE-37CFA7EF8FC9}" dt="2018-09-24T08:45:17.984" v="5730" actId="404"/>
          <ac:spMkLst>
            <pc:docMk/>
            <pc:sldMk cId="763661622" sldId="711"/>
            <ac:spMk id="3" creationId="{5554C01C-E161-AB4A-9E8F-DE7BDD49DD7F}"/>
          </ac:spMkLst>
        </pc:spChg>
        <pc:spChg chg="add mod">
          <ac:chgData name="Andreas Biørn-Hansen" userId="f3adb44c-04fb-439e-8fac-7dab2e9da3ac" providerId="ADAL" clId="{762D289F-5619-0E48-AFDE-37CFA7EF8FC9}" dt="2018-09-24T08:47:10.798" v="6033" actId="20577"/>
          <ac:spMkLst>
            <pc:docMk/>
            <pc:sldMk cId="763661622" sldId="711"/>
            <ac:spMk id="5" creationId="{6D29C804-BEBF-B647-9151-3EB0EC0AF186}"/>
          </ac:spMkLst>
        </pc:spChg>
        <pc:picChg chg="add del mod">
          <ac:chgData name="Andreas Biørn-Hansen" userId="f3adb44c-04fb-439e-8fac-7dab2e9da3ac" providerId="ADAL" clId="{762D289F-5619-0E48-AFDE-37CFA7EF8FC9}" dt="2018-09-24T08:43:18.395" v="5724" actId="478"/>
          <ac:picMkLst>
            <pc:docMk/>
            <pc:sldMk cId="763661622" sldId="711"/>
            <ac:picMk id="2" creationId="{33A346A9-6982-1340-A4C7-74A03BB6FA55}"/>
          </ac:picMkLst>
        </pc:picChg>
        <pc:picChg chg="add mod">
          <ac:chgData name="Andreas Biørn-Hansen" userId="f3adb44c-04fb-439e-8fac-7dab2e9da3ac" providerId="ADAL" clId="{762D289F-5619-0E48-AFDE-37CFA7EF8FC9}" dt="2018-09-24T08:45:20.848" v="5731" actId="1076"/>
          <ac:picMkLst>
            <pc:docMk/>
            <pc:sldMk cId="763661622" sldId="711"/>
            <ac:picMk id="4" creationId="{7E2BEE16-D231-9F40-A24F-6E7BA96175B3}"/>
          </ac:picMkLst>
        </pc:picChg>
      </pc:sldChg>
      <pc:sldChg chg="delSp modSp add">
        <pc:chgData name="Andreas Biørn-Hansen" userId="f3adb44c-04fb-439e-8fac-7dab2e9da3ac" providerId="ADAL" clId="{762D289F-5619-0E48-AFDE-37CFA7EF8FC9}" dt="2018-09-22T16:05:31.240" v="1083" actId="122"/>
        <pc:sldMkLst>
          <pc:docMk/>
          <pc:sldMk cId="2332793260" sldId="712"/>
        </pc:sldMkLst>
        <pc:spChg chg="mod">
          <ac:chgData name="Andreas Biørn-Hansen" userId="f3adb44c-04fb-439e-8fac-7dab2e9da3ac" providerId="ADAL" clId="{762D289F-5619-0E48-AFDE-37CFA7EF8FC9}" dt="2018-09-22T16:05:31.240" v="1083" actId="122"/>
          <ac:spMkLst>
            <pc:docMk/>
            <pc:sldMk cId="2332793260" sldId="712"/>
            <ac:spMk id="3" creationId="{D49FD899-C258-E14B-8035-7544C73FC40D}"/>
          </ac:spMkLst>
        </pc:spChg>
        <pc:spChg chg="del">
          <ac:chgData name="Andreas Biørn-Hansen" userId="f3adb44c-04fb-439e-8fac-7dab2e9da3ac" providerId="ADAL" clId="{762D289F-5619-0E48-AFDE-37CFA7EF8FC9}" dt="2018-09-22T15:52:21.317" v="215" actId="478"/>
          <ac:spMkLst>
            <pc:docMk/>
            <pc:sldMk cId="2332793260" sldId="712"/>
            <ac:spMk id="4" creationId="{FA938131-B337-D840-948A-D3E20DD1162F}"/>
          </ac:spMkLst>
        </pc:spChg>
        <pc:spChg chg="del">
          <ac:chgData name="Andreas Biørn-Hansen" userId="f3adb44c-04fb-439e-8fac-7dab2e9da3ac" providerId="ADAL" clId="{762D289F-5619-0E48-AFDE-37CFA7EF8FC9}" dt="2018-09-22T15:52:21.317" v="215" actId="478"/>
          <ac:spMkLst>
            <pc:docMk/>
            <pc:sldMk cId="2332793260" sldId="712"/>
            <ac:spMk id="7" creationId="{236E71C5-72DA-C248-832A-E08C779F750A}"/>
          </ac:spMkLst>
        </pc:spChg>
        <pc:spChg chg="del">
          <ac:chgData name="Andreas Biørn-Hansen" userId="f3adb44c-04fb-439e-8fac-7dab2e9da3ac" providerId="ADAL" clId="{762D289F-5619-0E48-AFDE-37CFA7EF8FC9}" dt="2018-09-22T15:52:21.317" v="215" actId="478"/>
          <ac:spMkLst>
            <pc:docMk/>
            <pc:sldMk cId="2332793260" sldId="712"/>
            <ac:spMk id="8" creationId="{C9D00D92-498C-1242-83D3-B19E626AC842}"/>
          </ac:spMkLst>
        </pc:spChg>
        <pc:spChg chg="del">
          <ac:chgData name="Andreas Biørn-Hansen" userId="f3adb44c-04fb-439e-8fac-7dab2e9da3ac" providerId="ADAL" clId="{762D289F-5619-0E48-AFDE-37CFA7EF8FC9}" dt="2018-09-22T15:52:21.317" v="215" actId="478"/>
          <ac:spMkLst>
            <pc:docMk/>
            <pc:sldMk cId="2332793260" sldId="712"/>
            <ac:spMk id="9" creationId="{87B6CCD4-16FC-724C-9FAA-06CC211961EE}"/>
          </ac:spMkLst>
        </pc:spChg>
        <pc:spChg chg="del">
          <ac:chgData name="Andreas Biørn-Hansen" userId="f3adb44c-04fb-439e-8fac-7dab2e9da3ac" providerId="ADAL" clId="{762D289F-5619-0E48-AFDE-37CFA7EF8FC9}" dt="2018-09-22T15:52:21.317" v="215" actId="478"/>
          <ac:spMkLst>
            <pc:docMk/>
            <pc:sldMk cId="2332793260" sldId="712"/>
            <ac:spMk id="10" creationId="{7C5804F9-57A7-794B-AAF6-758C671020D9}"/>
          </ac:spMkLst>
        </pc:spChg>
        <pc:spChg chg="del">
          <ac:chgData name="Andreas Biørn-Hansen" userId="f3adb44c-04fb-439e-8fac-7dab2e9da3ac" providerId="ADAL" clId="{762D289F-5619-0E48-AFDE-37CFA7EF8FC9}" dt="2018-09-22T15:52:21.317" v="215" actId="478"/>
          <ac:spMkLst>
            <pc:docMk/>
            <pc:sldMk cId="2332793260" sldId="712"/>
            <ac:spMk id="11" creationId="{C83B6DA9-A3A1-8F4E-AC1F-26C46863F8A6}"/>
          </ac:spMkLst>
        </pc:spChg>
        <pc:spChg chg="mod">
          <ac:chgData name="Andreas Biørn-Hansen" userId="f3adb44c-04fb-439e-8fac-7dab2e9da3ac" providerId="ADAL" clId="{762D289F-5619-0E48-AFDE-37CFA7EF8FC9}" dt="2018-09-22T16:04:46.784" v="1045" actId="1076"/>
          <ac:spMkLst>
            <pc:docMk/>
            <pc:sldMk cId="2332793260" sldId="712"/>
            <ac:spMk id="56" creationId="{00000000-0000-0000-0000-000000000000}"/>
          </ac:spMkLst>
        </pc:spChg>
      </pc:sldChg>
      <pc:sldChg chg="addSp delSp modSp add ord modAnim">
        <pc:chgData name="Andreas Biørn-Hansen" userId="f3adb44c-04fb-439e-8fac-7dab2e9da3ac" providerId="ADAL" clId="{762D289F-5619-0E48-AFDE-37CFA7EF8FC9}" dt="2018-09-26T06:48:58.967" v="11413"/>
        <pc:sldMkLst>
          <pc:docMk/>
          <pc:sldMk cId="1330618599" sldId="713"/>
        </pc:sldMkLst>
        <pc:spChg chg="add del mod">
          <ac:chgData name="Andreas Biørn-Hansen" userId="f3adb44c-04fb-439e-8fac-7dab2e9da3ac" providerId="ADAL" clId="{762D289F-5619-0E48-AFDE-37CFA7EF8FC9}" dt="2018-09-22T15:52:37.361" v="240" actId="478"/>
          <ac:spMkLst>
            <pc:docMk/>
            <pc:sldMk cId="1330618599" sldId="713"/>
            <ac:spMk id="2" creationId="{EA0536C7-E1FF-5B40-AE80-259C58CA50DF}"/>
          </ac:spMkLst>
        </pc:spChg>
        <pc:spChg chg="del mod">
          <ac:chgData name="Andreas Biørn-Hansen" userId="f3adb44c-04fb-439e-8fac-7dab2e9da3ac" providerId="ADAL" clId="{762D289F-5619-0E48-AFDE-37CFA7EF8FC9}" dt="2018-09-22T15:56:46.831" v="580"/>
          <ac:spMkLst>
            <pc:docMk/>
            <pc:sldMk cId="1330618599" sldId="713"/>
            <ac:spMk id="3" creationId="{D49FD899-C258-E14B-8035-7544C73FC40D}"/>
          </ac:spMkLst>
        </pc:spChg>
        <pc:spChg chg="add del mod">
          <ac:chgData name="Andreas Biørn-Hansen" userId="f3adb44c-04fb-439e-8fac-7dab2e9da3ac" providerId="ADAL" clId="{762D289F-5619-0E48-AFDE-37CFA7EF8FC9}" dt="2018-09-22T15:56:47.662" v="581" actId="478"/>
          <ac:spMkLst>
            <pc:docMk/>
            <pc:sldMk cId="1330618599" sldId="713"/>
            <ac:spMk id="4" creationId="{279C1ED6-E0C7-EB4C-8827-771B5BBA6F8E}"/>
          </ac:spMkLst>
        </pc:spChg>
        <pc:spChg chg="add del mod">
          <ac:chgData name="Andreas Biørn-Hansen" userId="f3adb44c-04fb-439e-8fac-7dab2e9da3ac" providerId="ADAL" clId="{762D289F-5619-0E48-AFDE-37CFA7EF8FC9}" dt="2018-09-22T15:56:47.830" v="583"/>
          <ac:spMkLst>
            <pc:docMk/>
            <pc:sldMk cId="1330618599" sldId="713"/>
            <ac:spMk id="6" creationId="{61659DDF-6DFE-CC4C-BC10-25C0EE803668}"/>
          </ac:spMkLst>
        </pc:spChg>
        <pc:spChg chg="add del mod">
          <ac:chgData name="Andreas Biørn-Hansen" userId="f3adb44c-04fb-439e-8fac-7dab2e9da3ac" providerId="ADAL" clId="{762D289F-5619-0E48-AFDE-37CFA7EF8FC9}" dt="2018-09-22T15:56:47.662" v="581" actId="478"/>
          <ac:spMkLst>
            <pc:docMk/>
            <pc:sldMk cId="1330618599" sldId="713"/>
            <ac:spMk id="8" creationId="{B790CC7C-D4A8-FD45-8F3A-27B837B0C101}"/>
          </ac:spMkLst>
        </pc:spChg>
        <pc:spChg chg="mod">
          <ac:chgData name="Andreas Biørn-Hansen" userId="f3adb44c-04fb-439e-8fac-7dab2e9da3ac" providerId="ADAL" clId="{762D289F-5619-0E48-AFDE-37CFA7EF8FC9}" dt="2018-09-22T15:57:16.316" v="595" actId="1076"/>
          <ac:spMkLst>
            <pc:docMk/>
            <pc:sldMk cId="1330618599" sldId="713"/>
            <ac:spMk id="56" creationId="{00000000-0000-0000-0000-000000000000}"/>
          </ac:spMkLst>
        </pc:spChg>
        <pc:graphicFrameChg chg="add del mod modGraphic">
          <ac:chgData name="Andreas Biørn-Hansen" userId="f3adb44c-04fb-439e-8fac-7dab2e9da3ac" providerId="ADAL" clId="{762D289F-5619-0E48-AFDE-37CFA7EF8FC9}" dt="2018-09-26T06:48:54.780" v="11411" actId="14734"/>
          <ac:graphicFrameMkLst>
            <pc:docMk/>
            <pc:sldMk cId="1330618599" sldId="713"/>
            <ac:graphicFrameMk id="5" creationId="{05A2E5FF-3FDE-E945-9B95-C63AEB4D968A}"/>
          </ac:graphicFrameMkLst>
        </pc:graphicFrameChg>
      </pc:sldChg>
      <pc:sldChg chg="addSp delSp modSp add ord">
        <pc:chgData name="Andreas Biørn-Hansen" userId="f3adb44c-04fb-439e-8fac-7dab2e9da3ac" providerId="ADAL" clId="{762D289F-5619-0E48-AFDE-37CFA7EF8FC9}" dt="2018-09-25T16:39:28.250" v="10568" actId="478"/>
        <pc:sldMkLst>
          <pc:docMk/>
          <pc:sldMk cId="272383409" sldId="714"/>
        </pc:sldMkLst>
        <pc:spChg chg="del">
          <ac:chgData name="Andreas Biørn-Hansen" userId="f3adb44c-04fb-439e-8fac-7dab2e9da3ac" providerId="ADAL" clId="{762D289F-5619-0E48-AFDE-37CFA7EF8FC9}" dt="2018-09-25T16:39:28.250" v="10568" actId="478"/>
          <ac:spMkLst>
            <pc:docMk/>
            <pc:sldMk cId="272383409" sldId="714"/>
            <ac:spMk id="5" creationId="{58E8866A-DA08-584A-97E4-9CA3388F5DA0}"/>
          </ac:spMkLst>
        </pc:spChg>
        <pc:spChg chg="add del mod">
          <ac:chgData name="Andreas Biørn-Hansen" userId="f3adb44c-04fb-439e-8fac-7dab2e9da3ac" providerId="ADAL" clId="{762D289F-5619-0E48-AFDE-37CFA7EF8FC9}" dt="2018-09-25T16:39:27.460" v="10567" actId="478"/>
          <ac:spMkLst>
            <pc:docMk/>
            <pc:sldMk cId="272383409" sldId="714"/>
            <ac:spMk id="28" creationId="{6C5E6749-7799-4844-B561-62827D3D41E2}"/>
          </ac:spMkLst>
        </pc:spChg>
      </pc:sldChg>
      <pc:sldChg chg="delSp modSp add">
        <pc:chgData name="Andreas Biørn-Hansen" userId="f3adb44c-04fb-439e-8fac-7dab2e9da3ac" providerId="ADAL" clId="{762D289F-5619-0E48-AFDE-37CFA7EF8FC9}" dt="2018-09-23T11:57:40.828" v="4865" actId="20577"/>
        <pc:sldMkLst>
          <pc:docMk/>
          <pc:sldMk cId="2999879632" sldId="715"/>
        </pc:sldMkLst>
        <pc:spChg chg="del">
          <ac:chgData name="Andreas Biørn-Hansen" userId="f3adb44c-04fb-439e-8fac-7dab2e9da3ac" providerId="ADAL" clId="{762D289F-5619-0E48-AFDE-37CFA7EF8FC9}" dt="2018-09-23T11:24:37.028" v="4557" actId="478"/>
          <ac:spMkLst>
            <pc:docMk/>
            <pc:sldMk cId="2999879632" sldId="715"/>
            <ac:spMk id="5" creationId="{58E8866A-DA08-584A-97E4-9CA3388F5DA0}"/>
          </ac:spMkLst>
        </pc:spChg>
        <pc:spChg chg="mod">
          <ac:chgData name="Andreas Biørn-Hansen" userId="f3adb44c-04fb-439e-8fac-7dab2e9da3ac" providerId="ADAL" clId="{762D289F-5619-0E48-AFDE-37CFA7EF8FC9}" dt="2018-09-23T09:11:13.323" v="1437" actId="20577"/>
          <ac:spMkLst>
            <pc:docMk/>
            <pc:sldMk cId="2999879632" sldId="715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3T11:57:40.828" v="4865" actId="20577"/>
          <ac:spMkLst>
            <pc:docMk/>
            <pc:sldMk cId="2999879632" sldId="715"/>
            <ac:spMk id="28" creationId="{6C5E6749-7799-4844-B561-62827D3D41E2}"/>
          </ac:spMkLst>
        </pc:spChg>
      </pc:sldChg>
      <pc:sldChg chg="addSp delSp modSp add ord">
        <pc:chgData name="Andreas Biørn-Hansen" userId="f3adb44c-04fb-439e-8fac-7dab2e9da3ac" providerId="ADAL" clId="{762D289F-5619-0E48-AFDE-37CFA7EF8FC9}" dt="2018-09-26T11:58:27.945" v="12017"/>
        <pc:sldMkLst>
          <pc:docMk/>
          <pc:sldMk cId="3541440370" sldId="716"/>
        </pc:sldMkLst>
        <pc:spChg chg="del">
          <ac:chgData name="Andreas Biørn-Hansen" userId="f3adb44c-04fb-439e-8fac-7dab2e9da3ac" providerId="ADAL" clId="{762D289F-5619-0E48-AFDE-37CFA7EF8FC9}" dt="2018-09-25T12:06:24.268" v="10167" actId="478"/>
          <ac:spMkLst>
            <pc:docMk/>
            <pc:sldMk cId="3541440370" sldId="716"/>
            <ac:spMk id="5" creationId="{58E8866A-DA08-584A-97E4-9CA3388F5DA0}"/>
          </ac:spMkLst>
        </pc:spChg>
        <pc:spChg chg="add mod">
          <ac:chgData name="Andreas Biørn-Hansen" userId="f3adb44c-04fb-439e-8fac-7dab2e9da3ac" providerId="ADAL" clId="{762D289F-5619-0E48-AFDE-37CFA7EF8FC9}" dt="2018-09-25T12:08:18.165" v="10520" actId="404"/>
          <ac:spMkLst>
            <pc:docMk/>
            <pc:sldMk cId="3541440370" sldId="716"/>
            <ac:spMk id="6" creationId="{6E6DBCBD-8BDD-6B45-BE95-E6AD531DFC7D}"/>
          </ac:spMkLst>
        </pc:spChg>
        <pc:spChg chg="mod">
          <ac:chgData name="Andreas Biørn-Hansen" userId="f3adb44c-04fb-439e-8fac-7dab2e9da3ac" providerId="ADAL" clId="{762D289F-5619-0E48-AFDE-37CFA7EF8FC9}" dt="2018-09-23T09:11:21.167" v="1452" actId="20577"/>
          <ac:spMkLst>
            <pc:docMk/>
            <pc:sldMk cId="3541440370" sldId="716"/>
            <ac:spMk id="27" creationId="{6774B17C-A847-D846-A5D4-290DA7DE2F4F}"/>
          </ac:spMkLst>
        </pc:spChg>
        <pc:spChg chg="del">
          <ac:chgData name="Andreas Biørn-Hansen" userId="f3adb44c-04fb-439e-8fac-7dab2e9da3ac" providerId="ADAL" clId="{762D289F-5619-0E48-AFDE-37CFA7EF8FC9}" dt="2018-09-25T11:51:28.281" v="9904" actId="478"/>
          <ac:spMkLst>
            <pc:docMk/>
            <pc:sldMk cId="3541440370" sldId="716"/>
            <ac:spMk id="28" creationId="{6C5E6749-7799-4844-B561-62827D3D41E2}"/>
          </ac:spMkLst>
        </pc:spChg>
      </pc:sldChg>
      <pc:sldChg chg="addSp delSp modSp add">
        <pc:chgData name="Andreas Biørn-Hansen" userId="f3adb44c-04fb-439e-8fac-7dab2e9da3ac" providerId="ADAL" clId="{762D289F-5619-0E48-AFDE-37CFA7EF8FC9}" dt="2018-09-25T06:44:37.929" v="7981" actId="14100"/>
        <pc:sldMkLst>
          <pc:docMk/>
          <pc:sldMk cId="2237190511" sldId="717"/>
        </pc:sldMkLst>
        <pc:spChg chg="add mod">
          <ac:chgData name="Andreas Biørn-Hansen" userId="f3adb44c-04fb-439e-8fac-7dab2e9da3ac" providerId="ADAL" clId="{762D289F-5619-0E48-AFDE-37CFA7EF8FC9}" dt="2018-09-25T06:43:09.287" v="7773" actId="164"/>
          <ac:spMkLst>
            <pc:docMk/>
            <pc:sldMk cId="2237190511" sldId="717"/>
            <ac:spMk id="3" creationId="{2CFC5C58-C878-4F46-BA71-46A275B1CC77}"/>
          </ac:spMkLst>
        </pc:spChg>
        <pc:spChg chg="del">
          <ac:chgData name="Andreas Biørn-Hansen" userId="f3adb44c-04fb-439e-8fac-7dab2e9da3ac" providerId="ADAL" clId="{762D289F-5619-0E48-AFDE-37CFA7EF8FC9}" dt="2018-09-24T13:50:08.258" v="7721" actId="478"/>
          <ac:spMkLst>
            <pc:docMk/>
            <pc:sldMk cId="2237190511" sldId="717"/>
            <ac:spMk id="5" creationId="{58E8866A-DA08-584A-97E4-9CA3388F5DA0}"/>
          </ac:spMkLst>
        </pc:spChg>
        <pc:spChg chg="add mod">
          <ac:chgData name="Andreas Biørn-Hansen" userId="f3adb44c-04fb-439e-8fac-7dab2e9da3ac" providerId="ADAL" clId="{762D289F-5619-0E48-AFDE-37CFA7EF8FC9}" dt="2018-09-25T06:44:10.776" v="7958" actId="1582"/>
          <ac:spMkLst>
            <pc:docMk/>
            <pc:sldMk cId="2237190511" sldId="717"/>
            <ac:spMk id="6" creationId="{D8244598-24A4-1E46-8FA8-A0405F1CB004}"/>
          </ac:spMkLst>
        </pc:spChg>
        <pc:spChg chg="add del">
          <ac:chgData name="Andreas Biørn-Hansen" userId="f3adb44c-04fb-439e-8fac-7dab2e9da3ac" providerId="ADAL" clId="{762D289F-5619-0E48-AFDE-37CFA7EF8FC9}" dt="2018-09-25T06:43:17.330" v="7775"/>
          <ac:spMkLst>
            <pc:docMk/>
            <pc:sldMk cId="2237190511" sldId="717"/>
            <ac:spMk id="8" creationId="{DEFCB76F-4C2E-E940-B678-77483BEB5E8C}"/>
          </ac:spMkLst>
        </pc:spChg>
        <pc:spChg chg="add mod">
          <ac:chgData name="Andreas Biørn-Hansen" userId="f3adb44c-04fb-439e-8fac-7dab2e9da3ac" providerId="ADAL" clId="{762D289F-5619-0E48-AFDE-37CFA7EF8FC9}" dt="2018-09-25T06:44:37.929" v="7981" actId="14100"/>
          <ac:spMkLst>
            <pc:docMk/>
            <pc:sldMk cId="2237190511" sldId="717"/>
            <ac:spMk id="9" creationId="{356368C8-B408-2D44-8180-781C1EDEAD93}"/>
          </ac:spMkLst>
        </pc:spChg>
        <pc:spChg chg="mod">
          <ac:chgData name="Andreas Biørn-Hansen" userId="f3adb44c-04fb-439e-8fac-7dab2e9da3ac" providerId="ADAL" clId="{762D289F-5619-0E48-AFDE-37CFA7EF8FC9}" dt="2018-09-25T06:42:30.707" v="7767" actId="1076"/>
          <ac:spMkLst>
            <pc:docMk/>
            <pc:sldMk cId="2237190511" sldId="717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5T06:42:32.582" v="7768" actId="1076"/>
          <ac:spMkLst>
            <pc:docMk/>
            <pc:sldMk cId="2237190511" sldId="717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762D289F-5619-0E48-AFDE-37CFA7EF8FC9}" dt="2018-09-25T06:43:09.287" v="7773" actId="164"/>
          <ac:grpSpMkLst>
            <pc:docMk/>
            <pc:sldMk cId="2237190511" sldId="717"/>
            <ac:grpSpMk id="4" creationId="{41820598-88BF-8744-834F-1BA1E7E9CA87}"/>
          </ac:grpSpMkLst>
        </pc:grpChg>
        <pc:picChg chg="add mod">
          <ac:chgData name="Andreas Biørn-Hansen" userId="f3adb44c-04fb-439e-8fac-7dab2e9da3ac" providerId="ADAL" clId="{762D289F-5619-0E48-AFDE-37CFA7EF8FC9}" dt="2018-09-25T06:43:09.287" v="7773" actId="164"/>
          <ac:picMkLst>
            <pc:docMk/>
            <pc:sldMk cId="2237190511" sldId="717"/>
            <ac:picMk id="2" creationId="{36BABFCF-397F-6147-BD35-FAB9F3B2AEA2}"/>
          </ac:picMkLst>
        </pc:picChg>
      </pc:sldChg>
      <pc:sldChg chg="addSp delSp modSp add">
        <pc:chgData name="Andreas Biørn-Hansen" userId="f3adb44c-04fb-439e-8fac-7dab2e9da3ac" providerId="ADAL" clId="{762D289F-5619-0E48-AFDE-37CFA7EF8FC9}" dt="2018-09-24T07:23:31.050" v="5269" actId="1076"/>
        <pc:sldMkLst>
          <pc:docMk/>
          <pc:sldMk cId="3784922794" sldId="718"/>
        </pc:sldMkLst>
        <pc:spChg chg="del">
          <ac:chgData name="Andreas Biørn-Hansen" userId="f3adb44c-04fb-439e-8fac-7dab2e9da3ac" providerId="ADAL" clId="{762D289F-5619-0E48-AFDE-37CFA7EF8FC9}" dt="2018-09-23T10:55:28.145" v="3838" actId="478"/>
          <ac:spMkLst>
            <pc:docMk/>
            <pc:sldMk cId="3784922794" sldId="718"/>
            <ac:spMk id="5" creationId="{58E8866A-DA08-584A-97E4-9CA3388F5DA0}"/>
          </ac:spMkLst>
        </pc:spChg>
        <pc:spChg chg="mod">
          <ac:chgData name="Andreas Biørn-Hansen" userId="f3adb44c-04fb-439e-8fac-7dab2e9da3ac" providerId="ADAL" clId="{762D289F-5619-0E48-AFDE-37CFA7EF8FC9}" dt="2018-09-23T09:11:35.396" v="1474" actId="20577"/>
          <ac:spMkLst>
            <pc:docMk/>
            <pc:sldMk cId="3784922794" sldId="718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4T07:23:29.454" v="5268" actId="20577"/>
          <ac:spMkLst>
            <pc:docMk/>
            <pc:sldMk cId="3784922794" sldId="718"/>
            <ac:spMk id="28" creationId="{6C5E6749-7799-4844-B561-62827D3D41E2}"/>
          </ac:spMkLst>
        </pc:spChg>
        <pc:picChg chg="add mod">
          <ac:chgData name="Andreas Biørn-Hansen" userId="f3adb44c-04fb-439e-8fac-7dab2e9da3ac" providerId="ADAL" clId="{762D289F-5619-0E48-AFDE-37CFA7EF8FC9}" dt="2018-09-24T07:23:31.050" v="5269" actId="1076"/>
          <ac:picMkLst>
            <pc:docMk/>
            <pc:sldMk cId="3784922794" sldId="718"/>
            <ac:picMk id="2" creationId="{80905ABF-EB73-814A-A7DD-B3116CFBC763}"/>
          </ac:picMkLst>
        </pc:picChg>
      </pc:sldChg>
      <pc:sldChg chg="delSp modSp add">
        <pc:chgData name="Andreas Biørn-Hansen" userId="f3adb44c-04fb-439e-8fac-7dab2e9da3ac" providerId="ADAL" clId="{762D289F-5619-0E48-AFDE-37CFA7EF8FC9}" dt="2018-09-25T16:44:34.936" v="10572" actId="207"/>
        <pc:sldMkLst>
          <pc:docMk/>
          <pc:sldMk cId="1750581566" sldId="719"/>
        </pc:sldMkLst>
        <pc:spChg chg="del mod">
          <ac:chgData name="Andreas Biørn-Hansen" userId="f3adb44c-04fb-439e-8fac-7dab2e9da3ac" providerId="ADAL" clId="{762D289F-5619-0E48-AFDE-37CFA7EF8FC9}" dt="2018-09-25T16:39:31.165" v="10570" actId="478"/>
          <ac:spMkLst>
            <pc:docMk/>
            <pc:sldMk cId="1750581566" sldId="719"/>
            <ac:spMk id="5" creationId="{58E8866A-DA08-584A-97E4-9CA3388F5DA0}"/>
          </ac:spMkLst>
        </pc:spChg>
        <pc:spChg chg="mod">
          <ac:chgData name="Andreas Biørn-Hansen" userId="f3adb44c-04fb-439e-8fac-7dab2e9da3ac" providerId="ADAL" clId="{762D289F-5619-0E48-AFDE-37CFA7EF8FC9}" dt="2018-09-25T16:44:26.392" v="10571" actId="207"/>
          <ac:spMkLst>
            <pc:docMk/>
            <pc:sldMk cId="1750581566" sldId="719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5T16:44:34.936" v="10572" actId="207"/>
          <ac:spMkLst>
            <pc:docMk/>
            <pc:sldMk cId="1750581566" sldId="719"/>
            <ac:spMk id="28" creationId="{6C5E6749-7799-4844-B561-62827D3D41E2}"/>
          </ac:spMkLst>
        </pc:spChg>
      </pc:sldChg>
      <pc:sldChg chg="addSp modSp add modAnim">
        <pc:chgData name="Andreas Biørn-Hansen" userId="f3adb44c-04fb-439e-8fac-7dab2e9da3ac" providerId="ADAL" clId="{762D289F-5619-0E48-AFDE-37CFA7EF8FC9}" dt="2018-09-23T09:54:00.610" v="2092" actId="14100"/>
        <pc:sldMkLst>
          <pc:docMk/>
          <pc:sldMk cId="3093080154" sldId="720"/>
        </pc:sldMkLst>
        <pc:picChg chg="add mod">
          <ac:chgData name="Andreas Biørn-Hansen" userId="f3adb44c-04fb-439e-8fac-7dab2e9da3ac" providerId="ADAL" clId="{762D289F-5619-0E48-AFDE-37CFA7EF8FC9}" dt="2018-09-23T09:54:00.610" v="2092" actId="14100"/>
          <ac:picMkLst>
            <pc:docMk/>
            <pc:sldMk cId="3093080154" sldId="720"/>
            <ac:picMk id="2" creationId="{D19FF8FD-2243-5C42-A572-0A80CBE6469E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3T10:29:14.380" v="3347"/>
        <pc:sldMkLst>
          <pc:docMk/>
          <pc:sldMk cId="816084730" sldId="721"/>
        </pc:sldMkLst>
        <pc:spChg chg="add mod">
          <ac:chgData name="Andreas Biørn-Hansen" userId="f3adb44c-04fb-439e-8fac-7dab2e9da3ac" providerId="ADAL" clId="{762D289F-5619-0E48-AFDE-37CFA7EF8FC9}" dt="2018-09-23T10:12:07.168" v="2372" actId="207"/>
          <ac:spMkLst>
            <pc:docMk/>
            <pc:sldMk cId="816084730" sldId="721"/>
            <ac:spMk id="3" creationId="{4127A986-B293-484B-8B93-9C69B40FB18E}"/>
          </ac:spMkLst>
        </pc:spChg>
        <pc:spChg chg="add mod">
          <ac:chgData name="Andreas Biørn-Hansen" userId="f3adb44c-04fb-439e-8fac-7dab2e9da3ac" providerId="ADAL" clId="{762D289F-5619-0E48-AFDE-37CFA7EF8FC9}" dt="2018-09-23T10:12:32.258" v="2475" actId="20577"/>
          <ac:spMkLst>
            <pc:docMk/>
            <pc:sldMk cId="816084730" sldId="721"/>
            <ac:spMk id="6" creationId="{EE9A6BC4-E89A-574D-8DB0-78F377DD2283}"/>
          </ac:spMkLst>
        </pc:spChg>
        <pc:spChg chg="mod">
          <ac:chgData name="Andreas Biørn-Hansen" userId="f3adb44c-04fb-439e-8fac-7dab2e9da3ac" providerId="ADAL" clId="{762D289F-5619-0E48-AFDE-37CFA7EF8FC9}" dt="2018-09-23T10:10:20.108" v="2145" actId="1076"/>
          <ac:spMkLst>
            <pc:docMk/>
            <pc:sldMk cId="816084730" sldId="721"/>
            <ac:spMk id="56" creationId="{00000000-0000-0000-0000-000000000000}"/>
          </ac:spMkLst>
        </pc:spChg>
        <pc:graphicFrameChg chg="del modGraphic">
          <ac:chgData name="Andreas Biørn-Hansen" userId="f3adb44c-04fb-439e-8fac-7dab2e9da3ac" providerId="ADAL" clId="{762D289F-5619-0E48-AFDE-37CFA7EF8FC9}" dt="2018-09-23T10:09:45.780" v="2095" actId="478"/>
          <ac:graphicFrameMkLst>
            <pc:docMk/>
            <pc:sldMk cId="816084730" sldId="721"/>
            <ac:graphicFrameMk id="5" creationId="{05A2E5FF-3FDE-E945-9B95-C63AEB4D968A}"/>
          </ac:graphicFrameMkLst>
        </pc:graphicFrameChg>
        <pc:picChg chg="add mod">
          <ac:chgData name="Andreas Biørn-Hansen" userId="f3adb44c-04fb-439e-8fac-7dab2e9da3ac" providerId="ADAL" clId="{762D289F-5619-0E48-AFDE-37CFA7EF8FC9}" dt="2018-09-23T10:10:17.144" v="2144" actId="1076"/>
          <ac:picMkLst>
            <pc:docMk/>
            <pc:sldMk cId="816084730" sldId="721"/>
            <ac:picMk id="2" creationId="{5B94F9D8-74E0-4341-9E11-4E8BFEBE8789}"/>
          </ac:picMkLst>
        </pc:picChg>
      </pc:sldChg>
      <pc:sldChg chg="delSp modSp add delAnim modAnim">
        <pc:chgData name="Andreas Biørn-Hansen" userId="f3adb44c-04fb-439e-8fac-7dab2e9da3ac" providerId="ADAL" clId="{762D289F-5619-0E48-AFDE-37CFA7EF8FC9}" dt="2018-09-23T10:49:42.866" v="3560" actId="113"/>
        <pc:sldMkLst>
          <pc:docMk/>
          <pc:sldMk cId="1390781215" sldId="722"/>
        </pc:sldMkLst>
        <pc:spChg chg="del">
          <ac:chgData name="Andreas Biørn-Hansen" userId="f3adb44c-04fb-439e-8fac-7dab2e9da3ac" providerId="ADAL" clId="{762D289F-5619-0E48-AFDE-37CFA7EF8FC9}" dt="2018-09-23T10:16:04.493" v="2563" actId="478"/>
          <ac:spMkLst>
            <pc:docMk/>
            <pc:sldMk cId="1390781215" sldId="722"/>
            <ac:spMk id="3" creationId="{4127A986-B293-484B-8B93-9C69B40FB18E}"/>
          </ac:spMkLst>
        </pc:spChg>
        <pc:spChg chg="mod">
          <ac:chgData name="Andreas Biørn-Hansen" userId="f3adb44c-04fb-439e-8fac-7dab2e9da3ac" providerId="ADAL" clId="{762D289F-5619-0E48-AFDE-37CFA7EF8FC9}" dt="2018-09-23T10:49:42.866" v="3560" actId="113"/>
          <ac:spMkLst>
            <pc:docMk/>
            <pc:sldMk cId="1390781215" sldId="722"/>
            <ac:spMk id="6" creationId="{EE9A6BC4-E89A-574D-8DB0-78F377DD2283}"/>
          </ac:spMkLst>
        </pc:spChg>
        <pc:picChg chg="del">
          <ac:chgData name="Andreas Biørn-Hansen" userId="f3adb44c-04fb-439e-8fac-7dab2e9da3ac" providerId="ADAL" clId="{762D289F-5619-0E48-AFDE-37CFA7EF8FC9}" dt="2018-09-23T10:15:46.581" v="2477" actId="478"/>
          <ac:picMkLst>
            <pc:docMk/>
            <pc:sldMk cId="1390781215" sldId="722"/>
            <ac:picMk id="2" creationId="{5B94F9D8-74E0-4341-9E11-4E8BFEBE8789}"/>
          </ac:picMkLst>
        </pc:picChg>
      </pc:sldChg>
      <pc:sldChg chg="addSp modSp add modAnim">
        <pc:chgData name="Andreas Biørn-Hansen" userId="f3adb44c-04fb-439e-8fac-7dab2e9da3ac" providerId="ADAL" clId="{762D289F-5619-0E48-AFDE-37CFA7EF8FC9}" dt="2018-09-24T08:41:20.438" v="5584"/>
        <pc:sldMkLst>
          <pc:docMk/>
          <pc:sldMk cId="2208172357" sldId="723"/>
        </pc:sldMkLst>
        <pc:spChg chg="add mod">
          <ac:chgData name="Andreas Biørn-Hansen" userId="f3adb44c-04fb-439e-8fac-7dab2e9da3ac" providerId="ADAL" clId="{762D289F-5619-0E48-AFDE-37CFA7EF8FC9}" dt="2018-09-23T10:33:52.813" v="3387" actId="1076"/>
          <ac:spMkLst>
            <pc:docMk/>
            <pc:sldMk cId="2208172357" sldId="723"/>
            <ac:spMk id="3" creationId="{74581E9C-FF9A-914A-9F31-0C5CE5BAA65E}"/>
          </ac:spMkLst>
        </pc:spChg>
        <pc:spChg chg="add mod">
          <ac:chgData name="Andreas Biørn-Hansen" userId="f3adb44c-04fb-439e-8fac-7dab2e9da3ac" providerId="ADAL" clId="{762D289F-5619-0E48-AFDE-37CFA7EF8FC9}" dt="2018-09-23T10:33:52.813" v="3387" actId="1076"/>
          <ac:spMkLst>
            <pc:docMk/>
            <pc:sldMk cId="2208172357" sldId="723"/>
            <ac:spMk id="4" creationId="{C470BA9C-2C12-904C-BC5C-153562FEA8FE}"/>
          </ac:spMkLst>
        </pc:spChg>
        <pc:spChg chg="add mod">
          <ac:chgData name="Andreas Biørn-Hansen" userId="f3adb44c-04fb-439e-8fac-7dab2e9da3ac" providerId="ADAL" clId="{762D289F-5619-0E48-AFDE-37CFA7EF8FC9}" dt="2018-09-23T10:36:59.001" v="3557" actId="1036"/>
          <ac:spMkLst>
            <pc:docMk/>
            <pc:sldMk cId="2208172357" sldId="723"/>
            <ac:spMk id="5" creationId="{44FF6BD3-C6A7-304D-BEFA-018B6FD9FE28}"/>
          </ac:spMkLst>
        </pc:spChg>
        <pc:spChg chg="add mod">
          <ac:chgData name="Andreas Biørn-Hansen" userId="f3adb44c-04fb-439e-8fac-7dab2e9da3ac" providerId="ADAL" clId="{762D289F-5619-0E48-AFDE-37CFA7EF8FC9}" dt="2018-09-23T10:36:17.439" v="3546" actId="207"/>
          <ac:spMkLst>
            <pc:docMk/>
            <pc:sldMk cId="2208172357" sldId="723"/>
            <ac:spMk id="6" creationId="{6BD837B3-E011-7643-84F7-8ECFB804DA63}"/>
          </ac:spMkLst>
        </pc:spChg>
        <pc:picChg chg="add mod">
          <ac:chgData name="Andreas Biørn-Hansen" userId="f3adb44c-04fb-439e-8fac-7dab2e9da3ac" providerId="ADAL" clId="{762D289F-5619-0E48-AFDE-37CFA7EF8FC9}" dt="2018-09-23T10:33:52.813" v="3387" actId="1076"/>
          <ac:picMkLst>
            <pc:docMk/>
            <pc:sldMk cId="2208172357" sldId="723"/>
            <ac:picMk id="2" creationId="{237FB183-8209-154D-88E7-9D7D21068CAB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4T10:45:50.519" v="7333"/>
        <pc:sldMkLst>
          <pc:docMk/>
          <pc:sldMk cId="4141238192" sldId="724"/>
        </pc:sldMkLst>
        <pc:picChg chg="del">
          <ac:chgData name="Andreas Biørn-Hansen" userId="f3adb44c-04fb-439e-8fac-7dab2e9da3ac" providerId="ADAL" clId="{762D289F-5619-0E48-AFDE-37CFA7EF8FC9}" dt="2018-09-23T10:54:52.942" v="3831" actId="478"/>
          <ac:picMkLst>
            <pc:docMk/>
            <pc:sldMk cId="4141238192" sldId="724"/>
            <ac:picMk id="2" creationId="{33A346A9-6982-1340-A4C7-74A03BB6FA55}"/>
          </ac:picMkLst>
        </pc:picChg>
        <pc:picChg chg="add mod modCrop">
          <ac:chgData name="Andreas Biørn-Hansen" userId="f3adb44c-04fb-439e-8fac-7dab2e9da3ac" providerId="ADAL" clId="{762D289F-5619-0E48-AFDE-37CFA7EF8FC9}" dt="2018-09-24T10:43:52.007" v="7306" actId="732"/>
          <ac:picMkLst>
            <pc:docMk/>
            <pc:sldMk cId="4141238192" sldId="724"/>
            <ac:picMk id="4" creationId="{9304DF41-F428-504E-80EA-CD5CB395573A}"/>
          </ac:picMkLst>
        </pc:picChg>
        <pc:picChg chg="add mod">
          <ac:chgData name="Andreas Biørn-Hansen" userId="f3adb44c-04fb-439e-8fac-7dab2e9da3ac" providerId="ADAL" clId="{762D289F-5619-0E48-AFDE-37CFA7EF8FC9}" dt="2018-09-24T10:43:59.362" v="7308" actId="167"/>
          <ac:picMkLst>
            <pc:docMk/>
            <pc:sldMk cId="4141238192" sldId="724"/>
            <ac:picMk id="5" creationId="{E1DE0DA7-7213-FB4E-A048-F69267B68DE1}"/>
          </ac:picMkLst>
        </pc:picChg>
        <pc:picChg chg="add mod">
          <ac:chgData name="Andreas Biørn-Hansen" userId="f3adb44c-04fb-439e-8fac-7dab2e9da3ac" providerId="ADAL" clId="{762D289F-5619-0E48-AFDE-37CFA7EF8FC9}" dt="2018-09-24T10:45:42.206" v="7331" actId="1036"/>
          <ac:picMkLst>
            <pc:docMk/>
            <pc:sldMk cId="4141238192" sldId="724"/>
            <ac:picMk id="6" creationId="{BCF1AEDF-597C-944A-ACF4-FDC309D9D392}"/>
          </ac:picMkLst>
        </pc:picChg>
      </pc:sldChg>
      <pc:sldChg chg="addSp modSp add">
        <pc:chgData name="Andreas Biørn-Hansen" userId="f3adb44c-04fb-439e-8fac-7dab2e9da3ac" providerId="ADAL" clId="{762D289F-5619-0E48-AFDE-37CFA7EF8FC9}" dt="2018-09-26T09:51:40.456" v="11654" actId="20577"/>
        <pc:sldMkLst>
          <pc:docMk/>
          <pc:sldMk cId="2414248978" sldId="725"/>
        </pc:sldMkLst>
        <pc:spChg chg="add mod">
          <ac:chgData name="Andreas Biørn-Hansen" userId="f3adb44c-04fb-439e-8fac-7dab2e9da3ac" providerId="ADAL" clId="{762D289F-5619-0E48-AFDE-37CFA7EF8FC9}" dt="2018-09-26T09:51:12.440" v="11549" actId="164"/>
          <ac:spMkLst>
            <pc:docMk/>
            <pc:sldMk cId="2414248978" sldId="725"/>
            <ac:spMk id="3" creationId="{BF49EE6C-8D87-A049-83C0-96E2AE20EC47}"/>
          </ac:spMkLst>
        </pc:spChg>
        <pc:spChg chg="mod">
          <ac:chgData name="Andreas Biørn-Hansen" userId="f3adb44c-04fb-439e-8fac-7dab2e9da3ac" providerId="ADAL" clId="{762D289F-5619-0E48-AFDE-37CFA7EF8FC9}" dt="2018-09-26T09:51:40.456" v="11654" actId="20577"/>
          <ac:spMkLst>
            <pc:docMk/>
            <pc:sldMk cId="2414248978" sldId="725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762D289F-5619-0E48-AFDE-37CFA7EF8FC9}" dt="2018-09-26T09:51:14.126" v="11559" actId="1036"/>
          <ac:grpSpMkLst>
            <pc:docMk/>
            <pc:sldMk cId="2414248978" sldId="725"/>
            <ac:grpSpMk id="4" creationId="{BD0B9FA5-564A-9A45-95A8-03A6FE5F5203}"/>
          </ac:grpSpMkLst>
        </pc:grpChg>
        <pc:picChg chg="mod">
          <ac:chgData name="Andreas Biørn-Hansen" userId="f3adb44c-04fb-439e-8fac-7dab2e9da3ac" providerId="ADAL" clId="{762D289F-5619-0E48-AFDE-37CFA7EF8FC9}" dt="2018-09-26T09:51:12.440" v="11549" actId="164"/>
          <ac:picMkLst>
            <pc:docMk/>
            <pc:sldMk cId="2414248978" sldId="725"/>
            <ac:picMk id="2" creationId="{80905ABF-EB73-814A-A7DD-B3116CFBC763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3T11:10:17.984" v="4053" actId="1076"/>
        <pc:sldMkLst>
          <pc:docMk/>
          <pc:sldMk cId="2231964802" sldId="726"/>
        </pc:sldMkLst>
        <pc:spChg chg="del">
          <ac:chgData name="Andreas Biørn-Hansen" userId="f3adb44c-04fb-439e-8fac-7dab2e9da3ac" providerId="ADAL" clId="{762D289F-5619-0E48-AFDE-37CFA7EF8FC9}" dt="2018-09-23T11:09:59.559" v="4049" actId="478"/>
          <ac:spMkLst>
            <pc:docMk/>
            <pc:sldMk cId="2231964802" sldId="726"/>
            <ac:spMk id="3" creationId="{BF49EE6C-8D87-A049-83C0-96E2AE20EC47}"/>
          </ac:spMkLst>
        </pc:spChg>
        <pc:spChg chg="mod">
          <ac:chgData name="Andreas Biørn-Hansen" userId="f3adb44c-04fb-439e-8fac-7dab2e9da3ac" providerId="ADAL" clId="{762D289F-5619-0E48-AFDE-37CFA7EF8FC9}" dt="2018-09-23T11:10:01.566" v="4050" actId="1076"/>
          <ac:spMkLst>
            <pc:docMk/>
            <pc:sldMk cId="2231964802" sldId="726"/>
            <ac:spMk id="27" creationId="{6774B17C-A847-D846-A5D4-290DA7DE2F4F}"/>
          </ac:spMkLst>
        </pc:spChg>
        <pc:spChg chg="del">
          <ac:chgData name="Andreas Biørn-Hansen" userId="f3adb44c-04fb-439e-8fac-7dab2e9da3ac" providerId="ADAL" clId="{762D289F-5619-0E48-AFDE-37CFA7EF8FC9}" dt="2018-09-23T11:09:57.369" v="4047" actId="478"/>
          <ac:spMkLst>
            <pc:docMk/>
            <pc:sldMk cId="2231964802" sldId="726"/>
            <ac:spMk id="28" creationId="{6C5E6749-7799-4844-B561-62827D3D41E2}"/>
          </ac:spMkLst>
        </pc:spChg>
        <pc:picChg chg="del">
          <ac:chgData name="Andreas Biørn-Hansen" userId="f3adb44c-04fb-439e-8fac-7dab2e9da3ac" providerId="ADAL" clId="{762D289F-5619-0E48-AFDE-37CFA7EF8FC9}" dt="2018-09-23T11:09:58.584" v="4048" actId="478"/>
          <ac:picMkLst>
            <pc:docMk/>
            <pc:sldMk cId="2231964802" sldId="726"/>
            <ac:picMk id="2" creationId="{80905ABF-EB73-814A-A7DD-B3116CFBC763}"/>
          </ac:picMkLst>
        </pc:picChg>
        <pc:picChg chg="add mod">
          <ac:chgData name="Andreas Biørn-Hansen" userId="f3adb44c-04fb-439e-8fac-7dab2e9da3ac" providerId="ADAL" clId="{762D289F-5619-0E48-AFDE-37CFA7EF8FC9}" dt="2018-09-23T11:10:17.984" v="4053" actId="1076"/>
          <ac:picMkLst>
            <pc:docMk/>
            <pc:sldMk cId="2231964802" sldId="726"/>
            <ac:picMk id="4" creationId="{5A7355F5-36AB-464C-B7DA-FF6724EE1239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3T12:02:52.777" v="4901" actId="113"/>
        <pc:sldMkLst>
          <pc:docMk/>
          <pc:sldMk cId="3174263800" sldId="727"/>
        </pc:sldMkLst>
        <pc:spChg chg="add mod">
          <ac:chgData name="Andreas Biørn-Hansen" userId="f3adb44c-04fb-439e-8fac-7dab2e9da3ac" providerId="ADAL" clId="{762D289F-5619-0E48-AFDE-37CFA7EF8FC9}" dt="2018-09-23T11:30:35.339" v="4791" actId="1076"/>
          <ac:spMkLst>
            <pc:docMk/>
            <pc:sldMk cId="3174263800" sldId="727"/>
            <ac:spMk id="2" creationId="{9E614D20-075E-394F-BAF5-9BC9D8E241FD}"/>
          </ac:spMkLst>
        </pc:spChg>
        <pc:spChg chg="add mod">
          <ac:chgData name="Andreas Biørn-Hansen" userId="f3adb44c-04fb-439e-8fac-7dab2e9da3ac" providerId="ADAL" clId="{762D289F-5619-0E48-AFDE-37CFA7EF8FC9}" dt="2018-09-23T11:30:32.434" v="4790" actId="1036"/>
          <ac:spMkLst>
            <pc:docMk/>
            <pc:sldMk cId="3174263800" sldId="727"/>
            <ac:spMk id="3" creationId="{499FACE3-DEF2-024F-A161-EA048E881D9C}"/>
          </ac:spMkLst>
        </pc:spChg>
        <pc:spChg chg="add mod">
          <ac:chgData name="Andreas Biørn-Hansen" userId="f3adb44c-04fb-439e-8fac-7dab2e9da3ac" providerId="ADAL" clId="{762D289F-5619-0E48-AFDE-37CFA7EF8FC9}" dt="2018-09-23T12:02:52.777" v="4901" actId="113"/>
          <ac:spMkLst>
            <pc:docMk/>
            <pc:sldMk cId="3174263800" sldId="727"/>
            <ac:spMk id="4" creationId="{DF0EF0F9-18F9-0C48-A7DA-65A1FC39D8C9}"/>
          </ac:spMkLst>
        </pc:spChg>
        <pc:spChg chg="del">
          <ac:chgData name="Andreas Biørn-Hansen" userId="f3adb44c-04fb-439e-8fac-7dab2e9da3ac" providerId="ADAL" clId="{762D289F-5619-0E48-AFDE-37CFA7EF8FC9}" dt="2018-09-23T11:28:10.289" v="4682" actId="478"/>
          <ac:spMkLst>
            <pc:docMk/>
            <pc:sldMk cId="3174263800" sldId="727"/>
            <ac:spMk id="5" creationId="{58E8866A-DA08-584A-97E4-9CA3388F5DA0}"/>
          </ac:spMkLst>
        </pc:spChg>
        <pc:spChg chg="add mod">
          <ac:chgData name="Andreas Biørn-Hansen" userId="f3adb44c-04fb-439e-8fac-7dab2e9da3ac" providerId="ADAL" clId="{762D289F-5619-0E48-AFDE-37CFA7EF8FC9}" dt="2018-09-23T11:59:15.225" v="4867" actId="207"/>
          <ac:spMkLst>
            <pc:docMk/>
            <pc:sldMk cId="3174263800" sldId="727"/>
            <ac:spMk id="6" creationId="{4B9964AA-EC65-7F44-A299-DBCC32B70B73}"/>
          </ac:spMkLst>
        </pc:spChg>
        <pc:spChg chg="add mod">
          <ac:chgData name="Andreas Biørn-Hansen" userId="f3adb44c-04fb-439e-8fac-7dab2e9da3ac" providerId="ADAL" clId="{762D289F-5619-0E48-AFDE-37CFA7EF8FC9}" dt="2018-09-23T11:31:34.351" v="4839" actId="14100"/>
          <ac:spMkLst>
            <pc:docMk/>
            <pc:sldMk cId="3174263800" sldId="727"/>
            <ac:spMk id="7" creationId="{8FB394CE-BCED-CD40-A769-5440E74F490C}"/>
          </ac:spMkLst>
        </pc:spChg>
        <pc:spChg chg="add mod">
          <ac:chgData name="Andreas Biørn-Hansen" userId="f3adb44c-04fb-439e-8fac-7dab2e9da3ac" providerId="ADAL" clId="{762D289F-5619-0E48-AFDE-37CFA7EF8FC9}" dt="2018-09-23T11:30:32.434" v="4790" actId="1036"/>
          <ac:spMkLst>
            <pc:docMk/>
            <pc:sldMk cId="3174263800" sldId="727"/>
            <ac:spMk id="8" creationId="{556DE055-083C-D440-BCFB-1AD2EC03E2F9}"/>
          </ac:spMkLst>
        </pc:spChg>
        <pc:spChg chg="mod">
          <ac:chgData name="Andreas Biørn-Hansen" userId="f3adb44c-04fb-439e-8fac-7dab2e9da3ac" providerId="ADAL" clId="{762D289F-5619-0E48-AFDE-37CFA7EF8FC9}" dt="2018-09-23T11:30:24.375" v="4754" actId="14100"/>
          <ac:spMkLst>
            <pc:docMk/>
            <pc:sldMk cId="3174263800" sldId="727"/>
            <ac:spMk id="28" creationId="{6C5E6749-7799-4844-B561-62827D3D41E2}"/>
          </ac:spMkLst>
        </pc:spChg>
      </pc:sldChg>
      <pc:sldChg chg="addSp modSp add ord">
        <pc:chgData name="Andreas Biørn-Hansen" userId="f3adb44c-04fb-439e-8fac-7dab2e9da3ac" providerId="ADAL" clId="{762D289F-5619-0E48-AFDE-37CFA7EF8FC9}" dt="2018-09-25T18:08:11.886" v="10622"/>
        <pc:sldMkLst>
          <pc:docMk/>
          <pc:sldMk cId="3447414666" sldId="728"/>
        </pc:sldMkLst>
        <pc:spChg chg="add mod">
          <ac:chgData name="Andreas Biørn-Hansen" userId="f3adb44c-04fb-439e-8fac-7dab2e9da3ac" providerId="ADAL" clId="{762D289F-5619-0E48-AFDE-37CFA7EF8FC9}" dt="2018-09-23T12:08:01.379" v="4925" actId="403"/>
          <ac:spMkLst>
            <pc:docMk/>
            <pc:sldMk cId="3447414666" sldId="728"/>
            <ac:spMk id="3" creationId="{8EF17B77-8C33-5D4C-996D-4630B6A1C688}"/>
          </ac:spMkLst>
        </pc:spChg>
        <pc:picChg chg="add mod">
          <ac:chgData name="Andreas Biørn-Hansen" userId="f3adb44c-04fb-439e-8fac-7dab2e9da3ac" providerId="ADAL" clId="{762D289F-5619-0E48-AFDE-37CFA7EF8FC9}" dt="2018-09-23T12:07:48.712" v="4905" actId="1076"/>
          <ac:picMkLst>
            <pc:docMk/>
            <pc:sldMk cId="3447414666" sldId="728"/>
            <ac:picMk id="2" creationId="{90BE71DA-14D1-F045-8F68-7FAF258C3DCA}"/>
          </ac:picMkLst>
        </pc:picChg>
        <pc:cxnChg chg="add mod">
          <ac:chgData name="Andreas Biørn-Hansen" userId="f3adb44c-04fb-439e-8fac-7dab2e9da3ac" providerId="ADAL" clId="{762D289F-5619-0E48-AFDE-37CFA7EF8FC9}" dt="2018-09-23T12:08:12.509" v="4927" actId="1582"/>
          <ac:cxnSpMkLst>
            <pc:docMk/>
            <pc:sldMk cId="3447414666" sldId="728"/>
            <ac:cxnSpMk id="5" creationId="{DD2F4926-2659-1045-92AE-C18ED1B35B75}"/>
          </ac:cxnSpMkLst>
        </pc:cxnChg>
        <pc:cxnChg chg="add mod">
          <ac:chgData name="Andreas Biørn-Hansen" userId="f3adb44c-04fb-439e-8fac-7dab2e9da3ac" providerId="ADAL" clId="{762D289F-5619-0E48-AFDE-37CFA7EF8FC9}" dt="2018-09-23T12:08:16.772" v="4929" actId="14100"/>
          <ac:cxnSpMkLst>
            <pc:docMk/>
            <pc:sldMk cId="3447414666" sldId="728"/>
            <ac:cxnSpMk id="6" creationId="{48B05879-2413-5844-90FA-F21F2C3CF8C4}"/>
          </ac:cxnSpMkLst>
        </pc:cxnChg>
      </pc:sldChg>
      <pc:sldChg chg="addSp modSp add">
        <pc:chgData name="Andreas Biørn-Hansen" userId="f3adb44c-04fb-439e-8fac-7dab2e9da3ac" providerId="ADAL" clId="{762D289F-5619-0E48-AFDE-37CFA7EF8FC9}" dt="2018-09-25T11:45:19.721" v="9903" actId="20577"/>
        <pc:sldMkLst>
          <pc:docMk/>
          <pc:sldMk cId="1896027265" sldId="729"/>
        </pc:sldMkLst>
        <pc:spChg chg="add mod">
          <ac:chgData name="Andreas Biørn-Hansen" userId="f3adb44c-04fb-439e-8fac-7dab2e9da3ac" providerId="ADAL" clId="{762D289F-5619-0E48-AFDE-37CFA7EF8FC9}" dt="2018-09-24T07:20:37.041" v="5160" actId="20577"/>
          <ac:spMkLst>
            <pc:docMk/>
            <pc:sldMk cId="1896027265" sldId="729"/>
            <ac:spMk id="3" creationId="{640FA248-2890-0546-80E9-8F4758B7F6C7}"/>
          </ac:spMkLst>
        </pc:spChg>
        <pc:spChg chg="add mod">
          <ac:chgData name="Andreas Biørn-Hansen" userId="f3adb44c-04fb-439e-8fac-7dab2e9da3ac" providerId="ADAL" clId="{762D289F-5619-0E48-AFDE-37CFA7EF8FC9}" dt="2018-09-24T07:19:13.302" v="5089" actId="20577"/>
          <ac:spMkLst>
            <pc:docMk/>
            <pc:sldMk cId="1896027265" sldId="729"/>
            <ac:spMk id="4" creationId="{AC85C510-5CD9-6546-BBB2-C7E43AB7174F}"/>
          </ac:spMkLst>
        </pc:spChg>
        <pc:spChg chg="add mod">
          <ac:chgData name="Andreas Biørn-Hansen" userId="f3adb44c-04fb-439e-8fac-7dab2e9da3ac" providerId="ADAL" clId="{762D289F-5619-0E48-AFDE-37CFA7EF8FC9}" dt="2018-09-24T07:19:41.815" v="5095" actId="14100"/>
          <ac:spMkLst>
            <pc:docMk/>
            <pc:sldMk cId="1896027265" sldId="729"/>
            <ac:spMk id="5" creationId="{F269209B-9D2B-274F-87E6-B42B3F60BCD7}"/>
          </ac:spMkLst>
        </pc:spChg>
        <pc:spChg chg="add mod">
          <ac:chgData name="Andreas Biørn-Hansen" userId="f3adb44c-04fb-439e-8fac-7dab2e9da3ac" providerId="ADAL" clId="{762D289F-5619-0E48-AFDE-37CFA7EF8FC9}" dt="2018-09-25T11:45:19.721" v="9903" actId="20577"/>
          <ac:spMkLst>
            <pc:docMk/>
            <pc:sldMk cId="1896027265" sldId="729"/>
            <ac:spMk id="6" creationId="{25EE22AA-7613-F549-BFDF-8BB0E2EBFF21}"/>
          </ac:spMkLst>
        </pc:spChg>
        <pc:picChg chg="add mod">
          <ac:chgData name="Andreas Biørn-Hansen" userId="f3adb44c-04fb-439e-8fac-7dab2e9da3ac" providerId="ADAL" clId="{762D289F-5619-0E48-AFDE-37CFA7EF8FC9}" dt="2018-09-24T07:18:18.327" v="4960" actId="1076"/>
          <ac:picMkLst>
            <pc:docMk/>
            <pc:sldMk cId="1896027265" sldId="729"/>
            <ac:picMk id="2" creationId="{E462E082-8E6F-F549-9782-1233F03972BB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5T11:25:12.531" v="9253" actId="1076"/>
        <pc:sldMkLst>
          <pc:docMk/>
          <pc:sldMk cId="1046715950" sldId="730"/>
        </pc:sldMkLst>
        <pc:spChg chg="add mod">
          <ac:chgData name="Andreas Biørn-Hansen" userId="f3adb44c-04fb-439e-8fac-7dab2e9da3ac" providerId="ADAL" clId="{762D289F-5619-0E48-AFDE-37CFA7EF8FC9}" dt="2018-09-25T11:18:29.403" v="8824" actId="1076"/>
          <ac:spMkLst>
            <pc:docMk/>
            <pc:sldMk cId="1046715950" sldId="730"/>
            <ac:spMk id="3" creationId="{55DCE354-4D6F-C347-8F7B-883D32E3ACA3}"/>
          </ac:spMkLst>
        </pc:spChg>
        <pc:spChg chg="add mod">
          <ac:chgData name="Andreas Biørn-Hansen" userId="f3adb44c-04fb-439e-8fac-7dab2e9da3ac" providerId="ADAL" clId="{762D289F-5619-0E48-AFDE-37CFA7EF8FC9}" dt="2018-09-25T11:24:18.526" v="9080" actId="1076"/>
          <ac:spMkLst>
            <pc:docMk/>
            <pc:sldMk cId="1046715950" sldId="730"/>
            <ac:spMk id="8" creationId="{79192626-F888-6D42-8927-4647A79A224B}"/>
          </ac:spMkLst>
        </pc:spChg>
        <pc:spChg chg="add mod">
          <ac:chgData name="Andreas Biørn-Hansen" userId="f3adb44c-04fb-439e-8fac-7dab2e9da3ac" providerId="ADAL" clId="{762D289F-5619-0E48-AFDE-37CFA7EF8FC9}" dt="2018-09-25T11:25:12.531" v="9253" actId="1076"/>
          <ac:spMkLst>
            <pc:docMk/>
            <pc:sldMk cId="1046715950" sldId="730"/>
            <ac:spMk id="9" creationId="{3D985CDE-336B-0641-ADEA-B83167AAE256}"/>
          </ac:spMkLst>
        </pc:spChg>
        <pc:picChg chg="add del mod">
          <ac:chgData name="Andreas Biørn-Hansen" userId="f3adb44c-04fb-439e-8fac-7dab2e9da3ac" providerId="ADAL" clId="{762D289F-5619-0E48-AFDE-37CFA7EF8FC9}" dt="2018-09-25T07:06:10.955" v="8023"/>
          <ac:picMkLst>
            <pc:docMk/>
            <pc:sldMk cId="1046715950" sldId="730"/>
            <ac:picMk id="2" creationId="{89EA98FC-E7EF-7248-ACE4-3ABE1E1BC15F}"/>
          </ac:picMkLst>
        </pc:picChg>
        <pc:picChg chg="add del mod">
          <ac:chgData name="Andreas Biørn-Hansen" userId="f3adb44c-04fb-439e-8fac-7dab2e9da3ac" providerId="ADAL" clId="{762D289F-5619-0E48-AFDE-37CFA7EF8FC9}" dt="2018-09-25T11:11:18.941" v="8662" actId="478"/>
          <ac:picMkLst>
            <pc:docMk/>
            <pc:sldMk cId="1046715950" sldId="730"/>
            <ac:picMk id="4" creationId="{0E57E6AA-E415-A24C-8F12-70CE49A7E663}"/>
          </ac:picMkLst>
        </pc:picChg>
        <pc:picChg chg="add del mod">
          <ac:chgData name="Andreas Biørn-Hansen" userId="f3adb44c-04fb-439e-8fac-7dab2e9da3ac" providerId="ADAL" clId="{762D289F-5619-0E48-AFDE-37CFA7EF8FC9}" dt="2018-09-25T11:14:14.564" v="8709" actId="478"/>
          <ac:picMkLst>
            <pc:docMk/>
            <pc:sldMk cId="1046715950" sldId="730"/>
            <ac:picMk id="5" creationId="{51E266E3-FF20-1143-AC8D-42282278EDF5}"/>
          </ac:picMkLst>
        </pc:picChg>
        <pc:picChg chg="add del mod">
          <ac:chgData name="Andreas Biørn-Hansen" userId="f3adb44c-04fb-439e-8fac-7dab2e9da3ac" providerId="ADAL" clId="{762D289F-5619-0E48-AFDE-37CFA7EF8FC9}" dt="2018-09-25T11:14:50.084" v="8713" actId="478"/>
          <ac:picMkLst>
            <pc:docMk/>
            <pc:sldMk cId="1046715950" sldId="730"/>
            <ac:picMk id="6" creationId="{6193BE5B-61DE-4B4F-9B59-18BA04933BB7}"/>
          </ac:picMkLst>
        </pc:picChg>
        <pc:picChg chg="add del mod">
          <ac:chgData name="Andreas Biørn-Hansen" userId="f3adb44c-04fb-439e-8fac-7dab2e9da3ac" providerId="ADAL" clId="{762D289F-5619-0E48-AFDE-37CFA7EF8FC9}" dt="2018-09-25T11:24:01.847" v="9074" actId="478"/>
          <ac:picMkLst>
            <pc:docMk/>
            <pc:sldMk cId="1046715950" sldId="730"/>
            <ac:picMk id="7" creationId="{C98914AF-7A1C-F942-BD4B-34AC7E0F9A9A}"/>
          </ac:picMkLst>
        </pc:picChg>
        <pc:picChg chg="add mod">
          <ac:chgData name="Andreas Biørn-Hansen" userId="f3adb44c-04fb-439e-8fac-7dab2e9da3ac" providerId="ADAL" clId="{762D289F-5619-0E48-AFDE-37CFA7EF8FC9}" dt="2018-09-25T11:24:15.520" v="9079" actId="167"/>
          <ac:picMkLst>
            <pc:docMk/>
            <pc:sldMk cId="1046715950" sldId="730"/>
            <ac:picMk id="10" creationId="{EFABFE64-AA09-7349-A62E-98F6100E8441}"/>
          </ac:picMkLst>
        </pc:picChg>
      </pc:sldChg>
      <pc:sldChg chg="addSp delSp modSp add ord delAnim modAnim">
        <pc:chgData name="Andreas Biørn-Hansen" userId="f3adb44c-04fb-439e-8fac-7dab2e9da3ac" providerId="ADAL" clId="{762D289F-5619-0E48-AFDE-37CFA7EF8FC9}" dt="2018-09-25T09:34:13.402" v="8603"/>
        <pc:sldMkLst>
          <pc:docMk/>
          <pc:sldMk cId="345153817" sldId="731"/>
        </pc:sldMkLst>
        <pc:spChg chg="add del mod">
          <ac:chgData name="Andreas Biørn-Hansen" userId="f3adb44c-04fb-439e-8fac-7dab2e9da3ac" providerId="ADAL" clId="{762D289F-5619-0E48-AFDE-37CFA7EF8FC9}" dt="2018-09-24T08:05:06.714" v="5325" actId="478"/>
          <ac:spMkLst>
            <pc:docMk/>
            <pc:sldMk cId="345153817" sldId="731"/>
            <ac:spMk id="2" creationId="{DF05192F-4E77-B04F-9394-1EF90F1082AE}"/>
          </ac:spMkLst>
        </pc:spChg>
        <pc:spChg chg="add del mod">
          <ac:chgData name="Andreas Biørn-Hansen" userId="f3adb44c-04fb-439e-8fac-7dab2e9da3ac" providerId="ADAL" clId="{762D289F-5619-0E48-AFDE-37CFA7EF8FC9}" dt="2018-09-24T08:05:20.080" v="5333" actId="478"/>
          <ac:spMkLst>
            <pc:docMk/>
            <pc:sldMk cId="345153817" sldId="731"/>
            <ac:spMk id="3" creationId="{3AB28A67-94EE-0441-8AF8-B80C23B1C8A1}"/>
          </ac:spMkLst>
        </pc:spChg>
        <pc:spChg chg="add mod">
          <ac:chgData name="Andreas Biørn-Hansen" userId="f3adb44c-04fb-439e-8fac-7dab2e9da3ac" providerId="ADAL" clId="{762D289F-5619-0E48-AFDE-37CFA7EF8FC9}" dt="2018-09-24T10:13:18.824" v="6262" actId="20577"/>
          <ac:spMkLst>
            <pc:docMk/>
            <pc:sldMk cId="345153817" sldId="731"/>
            <ac:spMk id="4" creationId="{89C28E96-26DB-434B-B5A7-87239AD39385}"/>
          </ac:spMkLst>
        </pc:spChg>
        <pc:spChg chg="add mod">
          <ac:chgData name="Andreas Biørn-Hansen" userId="f3adb44c-04fb-439e-8fac-7dab2e9da3ac" providerId="ADAL" clId="{762D289F-5619-0E48-AFDE-37CFA7EF8FC9}" dt="2018-09-24T10:06:36.576" v="6109" actId="14100"/>
          <ac:spMkLst>
            <pc:docMk/>
            <pc:sldMk cId="345153817" sldId="731"/>
            <ac:spMk id="5" creationId="{53180C69-34D4-2C4A-B44B-AEF1296206AF}"/>
          </ac:spMkLst>
        </pc:spChg>
        <pc:spChg chg="add mod">
          <ac:chgData name="Andreas Biørn-Hansen" userId="f3adb44c-04fb-439e-8fac-7dab2e9da3ac" providerId="ADAL" clId="{762D289F-5619-0E48-AFDE-37CFA7EF8FC9}" dt="2018-09-24T10:09:06.459" v="6151" actId="1036"/>
          <ac:spMkLst>
            <pc:docMk/>
            <pc:sldMk cId="345153817" sldId="731"/>
            <ac:spMk id="6" creationId="{DF9A0D4D-4615-0D44-AC2E-801F769087F6}"/>
          </ac:spMkLst>
        </pc:spChg>
        <pc:spChg chg="add del mod">
          <ac:chgData name="Andreas Biørn-Hansen" userId="f3adb44c-04fb-439e-8fac-7dab2e9da3ac" providerId="ADAL" clId="{762D289F-5619-0E48-AFDE-37CFA7EF8FC9}" dt="2018-09-24T10:06:31.263" v="6107" actId="478"/>
          <ac:spMkLst>
            <pc:docMk/>
            <pc:sldMk cId="345153817" sldId="731"/>
            <ac:spMk id="7" creationId="{C5A3A869-42E8-5144-80FA-6E9376B5AC67}"/>
          </ac:spMkLst>
        </pc:spChg>
        <pc:spChg chg="add mod">
          <ac:chgData name="Andreas Biørn-Hansen" userId="f3adb44c-04fb-439e-8fac-7dab2e9da3ac" providerId="ADAL" clId="{762D289F-5619-0E48-AFDE-37CFA7EF8FC9}" dt="2018-09-24T10:06:51.797" v="6116" actId="1035"/>
          <ac:spMkLst>
            <pc:docMk/>
            <pc:sldMk cId="345153817" sldId="731"/>
            <ac:spMk id="8" creationId="{08495DD3-7A99-644D-A2A4-319F5871C72F}"/>
          </ac:spMkLst>
        </pc:spChg>
        <pc:spChg chg="add mod">
          <ac:chgData name="Andreas Biørn-Hansen" userId="f3adb44c-04fb-439e-8fac-7dab2e9da3ac" providerId="ADAL" clId="{762D289F-5619-0E48-AFDE-37CFA7EF8FC9}" dt="2018-09-24T10:07:22.403" v="6123" actId="14100"/>
          <ac:spMkLst>
            <pc:docMk/>
            <pc:sldMk cId="345153817" sldId="731"/>
            <ac:spMk id="9" creationId="{F17B6B8E-E611-EC4A-BF73-0F305A095953}"/>
          </ac:spMkLst>
        </pc:spChg>
        <pc:spChg chg="add mod">
          <ac:chgData name="Andreas Biørn-Hansen" userId="f3adb44c-04fb-439e-8fac-7dab2e9da3ac" providerId="ADAL" clId="{762D289F-5619-0E48-AFDE-37CFA7EF8FC9}" dt="2018-09-24T10:07:33.279" v="6127" actId="1035"/>
          <ac:spMkLst>
            <pc:docMk/>
            <pc:sldMk cId="345153817" sldId="731"/>
            <ac:spMk id="10" creationId="{6FCB11A1-9B27-0D41-B360-94A237F0BE27}"/>
          </ac:spMkLst>
        </pc:spChg>
        <pc:spChg chg="add mod">
          <ac:chgData name="Andreas Biørn-Hansen" userId="f3adb44c-04fb-439e-8fac-7dab2e9da3ac" providerId="ADAL" clId="{762D289F-5619-0E48-AFDE-37CFA7EF8FC9}" dt="2018-09-24T10:07:47.898" v="6132" actId="1076"/>
          <ac:spMkLst>
            <pc:docMk/>
            <pc:sldMk cId="345153817" sldId="731"/>
            <ac:spMk id="11" creationId="{1B185712-F20E-DC4B-8A8E-FABB04424DBE}"/>
          </ac:spMkLst>
        </pc:spChg>
        <pc:spChg chg="add mod">
          <ac:chgData name="Andreas Biørn-Hansen" userId="f3adb44c-04fb-439e-8fac-7dab2e9da3ac" providerId="ADAL" clId="{762D289F-5619-0E48-AFDE-37CFA7EF8FC9}" dt="2018-09-24T10:07:55.041" v="6135" actId="14100"/>
          <ac:spMkLst>
            <pc:docMk/>
            <pc:sldMk cId="345153817" sldId="731"/>
            <ac:spMk id="12" creationId="{E8AAF391-604A-6A43-8D45-BCCC918CC416}"/>
          </ac:spMkLst>
        </pc:spChg>
        <pc:spChg chg="add mod">
          <ac:chgData name="Andreas Biørn-Hansen" userId="f3adb44c-04fb-439e-8fac-7dab2e9da3ac" providerId="ADAL" clId="{762D289F-5619-0E48-AFDE-37CFA7EF8FC9}" dt="2018-09-24T10:08:16.694" v="6141" actId="14100"/>
          <ac:spMkLst>
            <pc:docMk/>
            <pc:sldMk cId="345153817" sldId="731"/>
            <ac:spMk id="13" creationId="{965A844F-B01E-3C45-8F7C-68079ED15319}"/>
          </ac:spMkLst>
        </pc:spChg>
        <pc:spChg chg="add del mod">
          <ac:chgData name="Andreas Biørn-Hansen" userId="f3adb44c-04fb-439e-8fac-7dab2e9da3ac" providerId="ADAL" clId="{762D289F-5619-0E48-AFDE-37CFA7EF8FC9}" dt="2018-09-24T10:09:15.581" v="6152" actId="478"/>
          <ac:spMkLst>
            <pc:docMk/>
            <pc:sldMk cId="345153817" sldId="731"/>
            <ac:spMk id="14" creationId="{0ACAE5DC-6629-1144-8872-F8631A8B4C75}"/>
          </ac:spMkLst>
        </pc:spChg>
        <pc:spChg chg="add mod">
          <ac:chgData name="Andreas Biørn-Hansen" userId="f3adb44c-04fb-439e-8fac-7dab2e9da3ac" providerId="ADAL" clId="{762D289F-5619-0E48-AFDE-37CFA7EF8FC9}" dt="2018-09-24T10:09:26.961" v="6159" actId="1038"/>
          <ac:spMkLst>
            <pc:docMk/>
            <pc:sldMk cId="345153817" sldId="731"/>
            <ac:spMk id="15" creationId="{F87A9186-F263-1341-A3E8-D34BD4B38E73}"/>
          </ac:spMkLst>
        </pc:spChg>
        <pc:spChg chg="add mod">
          <ac:chgData name="Andreas Biørn-Hansen" userId="f3adb44c-04fb-439e-8fac-7dab2e9da3ac" providerId="ADAL" clId="{762D289F-5619-0E48-AFDE-37CFA7EF8FC9}" dt="2018-09-24T10:11:04.840" v="6230" actId="164"/>
          <ac:spMkLst>
            <pc:docMk/>
            <pc:sldMk cId="345153817" sldId="731"/>
            <ac:spMk id="16" creationId="{24612E13-D60D-5748-8BA4-D1C2643D832A}"/>
          </ac:spMkLst>
        </pc:spChg>
        <pc:spChg chg="add mod">
          <ac:chgData name="Andreas Biørn-Hansen" userId="f3adb44c-04fb-439e-8fac-7dab2e9da3ac" providerId="ADAL" clId="{762D289F-5619-0E48-AFDE-37CFA7EF8FC9}" dt="2018-09-24T10:11:04.840" v="6230" actId="164"/>
          <ac:spMkLst>
            <pc:docMk/>
            <pc:sldMk cId="345153817" sldId="731"/>
            <ac:spMk id="17" creationId="{E69DC554-6C4B-1A45-A0B3-D81A3342962E}"/>
          </ac:spMkLst>
        </pc:spChg>
        <pc:spChg chg="add mod">
          <ac:chgData name="Andreas Biørn-Hansen" userId="f3adb44c-04fb-439e-8fac-7dab2e9da3ac" providerId="ADAL" clId="{762D289F-5619-0E48-AFDE-37CFA7EF8FC9}" dt="2018-09-24T10:13:22.122" v="6263" actId="14100"/>
          <ac:spMkLst>
            <pc:docMk/>
            <pc:sldMk cId="345153817" sldId="731"/>
            <ac:spMk id="19" creationId="{EB5566C1-5DB4-FB46-9533-7AB5EB212F15}"/>
          </ac:spMkLst>
        </pc:spChg>
        <pc:spChg chg="add mod">
          <ac:chgData name="Andreas Biørn-Hansen" userId="f3adb44c-04fb-439e-8fac-7dab2e9da3ac" providerId="ADAL" clId="{762D289F-5619-0E48-AFDE-37CFA7EF8FC9}" dt="2018-09-24T10:13:24.146" v="6264" actId="1076"/>
          <ac:spMkLst>
            <pc:docMk/>
            <pc:sldMk cId="345153817" sldId="731"/>
            <ac:spMk id="20" creationId="{55D8A753-AA2B-6940-872D-A99110840067}"/>
          </ac:spMkLst>
        </pc:spChg>
        <pc:grpChg chg="add mod">
          <ac:chgData name="Andreas Biørn-Hansen" userId="f3adb44c-04fb-439e-8fac-7dab2e9da3ac" providerId="ADAL" clId="{762D289F-5619-0E48-AFDE-37CFA7EF8FC9}" dt="2018-09-24T10:11:04.840" v="6230" actId="164"/>
          <ac:grpSpMkLst>
            <pc:docMk/>
            <pc:sldMk cId="345153817" sldId="731"/>
            <ac:grpSpMk id="18" creationId="{93D89E34-2615-AF4A-9918-45CF7D0E97C3}"/>
          </ac:grpSpMkLst>
        </pc:grpChg>
      </pc:sldChg>
      <pc:sldChg chg="addSp modSp add ord modAnim">
        <pc:chgData name="Andreas Biørn-Hansen" userId="f3adb44c-04fb-439e-8fac-7dab2e9da3ac" providerId="ADAL" clId="{762D289F-5619-0E48-AFDE-37CFA7EF8FC9}" dt="2018-09-24T08:38:45.248" v="5570"/>
        <pc:sldMkLst>
          <pc:docMk/>
          <pc:sldMk cId="4042806682" sldId="732"/>
        </pc:sldMkLst>
        <pc:spChg chg="add mod">
          <ac:chgData name="Andreas Biørn-Hansen" userId="f3adb44c-04fb-439e-8fac-7dab2e9da3ac" providerId="ADAL" clId="{762D289F-5619-0E48-AFDE-37CFA7EF8FC9}" dt="2018-09-24T08:38:33.617" v="5569" actId="20577"/>
          <ac:spMkLst>
            <pc:docMk/>
            <pc:sldMk cId="4042806682" sldId="732"/>
            <ac:spMk id="3" creationId="{37883DD1-F643-0E46-A759-1225B415FE2F}"/>
          </ac:spMkLst>
        </pc:spChg>
        <pc:picChg chg="add mod">
          <ac:chgData name="Andreas Biørn-Hansen" userId="f3adb44c-04fb-439e-8fac-7dab2e9da3ac" providerId="ADAL" clId="{762D289F-5619-0E48-AFDE-37CFA7EF8FC9}" dt="2018-09-24T08:38:25.544" v="5559" actId="1076"/>
          <ac:picMkLst>
            <pc:docMk/>
            <pc:sldMk cId="4042806682" sldId="732"/>
            <ac:picMk id="2" creationId="{CDB9C11B-FBF0-8444-9BA7-0988BA34B733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6T11:58:55.026" v="12019"/>
        <pc:sldMkLst>
          <pc:docMk/>
          <pc:sldMk cId="3979832927" sldId="733"/>
        </pc:sldMkLst>
        <pc:spChg chg="add mod">
          <ac:chgData name="Andreas Biørn-Hansen" userId="f3adb44c-04fb-439e-8fac-7dab2e9da3ac" providerId="ADAL" clId="{762D289F-5619-0E48-AFDE-37CFA7EF8FC9}" dt="2018-09-24T10:31:25.711" v="6674" actId="1076"/>
          <ac:spMkLst>
            <pc:docMk/>
            <pc:sldMk cId="3979832927" sldId="733"/>
            <ac:spMk id="3" creationId="{A822E013-E9C5-6B47-8D5B-A768CD5A4C52}"/>
          </ac:spMkLst>
        </pc:spChg>
        <pc:spChg chg="del mod">
          <ac:chgData name="Andreas Biørn-Hansen" userId="f3adb44c-04fb-439e-8fac-7dab2e9da3ac" providerId="ADAL" clId="{762D289F-5619-0E48-AFDE-37CFA7EF8FC9}" dt="2018-09-24T10:26:38.301" v="6344" actId="478"/>
          <ac:spMkLst>
            <pc:docMk/>
            <pc:sldMk cId="3979832927" sldId="733"/>
            <ac:spMk id="5" creationId="{58E8866A-DA08-584A-97E4-9CA3388F5DA0}"/>
          </ac:spMkLst>
        </pc:spChg>
        <pc:spChg chg="add mod">
          <ac:chgData name="Andreas Biørn-Hansen" userId="f3adb44c-04fb-439e-8fac-7dab2e9da3ac" providerId="ADAL" clId="{762D289F-5619-0E48-AFDE-37CFA7EF8FC9}" dt="2018-09-24T10:31:25.711" v="6674" actId="1076"/>
          <ac:spMkLst>
            <pc:docMk/>
            <pc:sldMk cId="3979832927" sldId="733"/>
            <ac:spMk id="8" creationId="{8CFA2039-4903-1345-A9BC-FA8CDEA4FEE3}"/>
          </ac:spMkLst>
        </pc:spChg>
        <pc:spChg chg="mod">
          <ac:chgData name="Andreas Biørn-Hansen" userId="f3adb44c-04fb-439e-8fac-7dab2e9da3ac" providerId="ADAL" clId="{762D289F-5619-0E48-AFDE-37CFA7EF8FC9}" dt="2018-09-24T10:23:41.526" v="6311" actId="404"/>
          <ac:spMkLst>
            <pc:docMk/>
            <pc:sldMk cId="3979832927" sldId="733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5T11:22:14.672" v="8922" actId="20577"/>
          <ac:spMkLst>
            <pc:docMk/>
            <pc:sldMk cId="3979832927" sldId="733"/>
            <ac:spMk id="28" creationId="{6C5E6749-7799-4844-B561-62827D3D41E2}"/>
          </ac:spMkLst>
        </pc:spChg>
        <pc:picChg chg="add del mod">
          <ac:chgData name="Andreas Biørn-Hansen" userId="f3adb44c-04fb-439e-8fac-7dab2e9da3ac" providerId="ADAL" clId="{762D289F-5619-0E48-AFDE-37CFA7EF8FC9}" dt="2018-09-24T10:30:52.129" v="6665" actId="478"/>
          <ac:picMkLst>
            <pc:docMk/>
            <pc:sldMk cId="3979832927" sldId="733"/>
            <ac:picMk id="2" creationId="{568A88D1-EA24-194B-B5E0-283ECA7978D1}"/>
          </ac:picMkLst>
        </pc:picChg>
        <pc:picChg chg="add mod">
          <ac:chgData name="Andreas Biørn-Hansen" userId="f3adb44c-04fb-439e-8fac-7dab2e9da3ac" providerId="ADAL" clId="{762D289F-5619-0E48-AFDE-37CFA7EF8FC9}" dt="2018-09-24T10:31:08.424" v="6673" actId="1076"/>
          <ac:picMkLst>
            <pc:docMk/>
            <pc:sldMk cId="3979832927" sldId="733"/>
            <ac:picMk id="4" creationId="{DEA097E0-B12F-1F47-9F64-F657861E4A44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5T11:43:44.265" v="9785" actId="20577"/>
        <pc:sldMkLst>
          <pc:docMk/>
          <pc:sldMk cId="1698428934" sldId="734"/>
        </pc:sldMkLst>
        <pc:spChg chg="del">
          <ac:chgData name="Andreas Biørn-Hansen" userId="f3adb44c-04fb-439e-8fac-7dab2e9da3ac" providerId="ADAL" clId="{762D289F-5619-0E48-AFDE-37CFA7EF8FC9}" dt="2018-09-24T10:26:34.519" v="6341" actId="478"/>
          <ac:spMkLst>
            <pc:docMk/>
            <pc:sldMk cId="1698428934" sldId="734"/>
            <ac:spMk id="5" creationId="{58E8866A-DA08-584A-97E4-9CA3388F5DA0}"/>
          </ac:spMkLst>
        </pc:spChg>
        <pc:spChg chg="add mod">
          <ac:chgData name="Andreas Biørn-Hansen" userId="f3adb44c-04fb-439e-8fac-7dab2e9da3ac" providerId="ADAL" clId="{762D289F-5619-0E48-AFDE-37CFA7EF8FC9}" dt="2018-09-24T10:29:54.368" v="6644" actId="14100"/>
          <ac:spMkLst>
            <pc:docMk/>
            <pc:sldMk cId="1698428934" sldId="734"/>
            <ac:spMk id="8" creationId="{4CB71745-F4FD-2B48-A324-6FFD9FF102CE}"/>
          </ac:spMkLst>
        </pc:spChg>
        <pc:spChg chg="add mod">
          <ac:chgData name="Andreas Biørn-Hansen" userId="f3adb44c-04fb-439e-8fac-7dab2e9da3ac" providerId="ADAL" clId="{762D289F-5619-0E48-AFDE-37CFA7EF8FC9}" dt="2018-09-24T10:30:04.354" v="6646" actId="164"/>
          <ac:spMkLst>
            <pc:docMk/>
            <pc:sldMk cId="1698428934" sldId="734"/>
            <ac:spMk id="9" creationId="{49F3EDC0-E00F-6541-A59C-A62A2E432EDE}"/>
          </ac:spMkLst>
        </pc:spChg>
        <pc:spChg chg="mod">
          <ac:chgData name="Andreas Biørn-Hansen" userId="f3adb44c-04fb-439e-8fac-7dab2e9da3ac" providerId="ADAL" clId="{762D289F-5619-0E48-AFDE-37CFA7EF8FC9}" dt="2018-09-24T10:23:45.228" v="6317" actId="20577"/>
          <ac:spMkLst>
            <pc:docMk/>
            <pc:sldMk cId="1698428934" sldId="734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5T11:43:44.265" v="9785" actId="20577"/>
          <ac:spMkLst>
            <pc:docMk/>
            <pc:sldMk cId="1698428934" sldId="734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762D289F-5619-0E48-AFDE-37CFA7EF8FC9}" dt="2018-09-24T10:30:04.354" v="6646" actId="164"/>
          <ac:grpSpMkLst>
            <pc:docMk/>
            <pc:sldMk cId="1698428934" sldId="734"/>
            <ac:grpSpMk id="10" creationId="{8D1B2EAE-3D49-9641-8AE7-2508A459C3D8}"/>
          </ac:grpSpMkLst>
        </pc:grpChg>
        <pc:picChg chg="add del mod">
          <ac:chgData name="Andreas Biørn-Hansen" userId="f3adb44c-04fb-439e-8fac-7dab2e9da3ac" providerId="ADAL" clId="{762D289F-5619-0E48-AFDE-37CFA7EF8FC9}" dt="2018-09-24T10:27:57.127" v="6501" actId="478"/>
          <ac:picMkLst>
            <pc:docMk/>
            <pc:sldMk cId="1698428934" sldId="734"/>
            <ac:picMk id="2" creationId="{01BF8195-A6C6-1140-8F4F-C9641B04882D}"/>
          </ac:picMkLst>
        </pc:picChg>
        <pc:picChg chg="add del">
          <ac:chgData name="Andreas Biørn-Hansen" userId="f3adb44c-04fb-439e-8fac-7dab2e9da3ac" providerId="ADAL" clId="{762D289F-5619-0E48-AFDE-37CFA7EF8FC9}" dt="2018-09-24T10:27:58.586" v="6503"/>
          <ac:picMkLst>
            <pc:docMk/>
            <pc:sldMk cId="1698428934" sldId="734"/>
            <ac:picMk id="3" creationId="{93756B82-2216-584E-847F-051CD6C70F86}"/>
          </ac:picMkLst>
        </pc:picChg>
        <pc:picChg chg="add del mod">
          <ac:chgData name="Andreas Biørn-Hansen" userId="f3adb44c-04fb-439e-8fac-7dab2e9da3ac" providerId="ADAL" clId="{762D289F-5619-0E48-AFDE-37CFA7EF8FC9}" dt="2018-09-24T10:28:27.867" v="6515" actId="478"/>
          <ac:picMkLst>
            <pc:docMk/>
            <pc:sldMk cId="1698428934" sldId="734"/>
            <ac:picMk id="4" creationId="{58EB7E8D-CD32-0847-8876-618A584341F1}"/>
          </ac:picMkLst>
        </pc:picChg>
        <pc:picChg chg="add del mod">
          <ac:chgData name="Andreas Biørn-Hansen" userId="f3adb44c-04fb-439e-8fac-7dab2e9da3ac" providerId="ADAL" clId="{762D289F-5619-0E48-AFDE-37CFA7EF8FC9}" dt="2018-09-24T10:26:23.407" v="6337" actId="478"/>
          <ac:picMkLst>
            <pc:docMk/>
            <pc:sldMk cId="1698428934" sldId="734"/>
            <ac:picMk id="6" creationId="{69AD5688-E0F4-A244-B0FE-A484227751CD}"/>
          </ac:picMkLst>
        </pc:picChg>
        <pc:picChg chg="add mod">
          <ac:chgData name="Andreas Biørn-Hansen" userId="f3adb44c-04fb-439e-8fac-7dab2e9da3ac" providerId="ADAL" clId="{762D289F-5619-0E48-AFDE-37CFA7EF8FC9}" dt="2018-09-24T10:30:04.354" v="6646" actId="164"/>
          <ac:picMkLst>
            <pc:docMk/>
            <pc:sldMk cId="1698428934" sldId="734"/>
            <ac:picMk id="7" creationId="{A207F948-DE27-3D43-8D1B-BA0641C3FA47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6T10:04:12.086" v="11658" actId="113"/>
        <pc:sldMkLst>
          <pc:docMk/>
          <pc:sldMk cId="803602727" sldId="735"/>
        </pc:sldMkLst>
        <pc:spChg chg="add mod">
          <ac:chgData name="Andreas Biørn-Hansen" userId="f3adb44c-04fb-439e-8fac-7dab2e9da3ac" providerId="ADAL" clId="{762D289F-5619-0E48-AFDE-37CFA7EF8FC9}" dt="2018-09-24T10:53:46.388" v="7507" actId="207"/>
          <ac:spMkLst>
            <pc:docMk/>
            <pc:sldMk cId="803602727" sldId="735"/>
            <ac:spMk id="2" creationId="{D914963E-E013-5C4E-AF19-A0660E323FB1}"/>
          </ac:spMkLst>
        </pc:spChg>
        <pc:spChg chg="del">
          <ac:chgData name="Andreas Biørn-Hansen" userId="f3adb44c-04fb-439e-8fac-7dab2e9da3ac" providerId="ADAL" clId="{762D289F-5619-0E48-AFDE-37CFA7EF8FC9}" dt="2018-09-24T10:26:45.072" v="6346" actId="478"/>
          <ac:spMkLst>
            <pc:docMk/>
            <pc:sldMk cId="803602727" sldId="735"/>
            <ac:spMk id="5" creationId="{58E8866A-DA08-584A-97E4-9CA3388F5DA0}"/>
          </ac:spMkLst>
        </pc:spChg>
        <pc:spChg chg="add mod">
          <ac:chgData name="Andreas Biørn-Hansen" userId="f3adb44c-04fb-439e-8fac-7dab2e9da3ac" providerId="ADAL" clId="{762D289F-5619-0E48-AFDE-37CFA7EF8FC9}" dt="2018-09-24T10:54:00.160" v="7508" actId="164"/>
          <ac:spMkLst>
            <pc:docMk/>
            <pc:sldMk cId="803602727" sldId="735"/>
            <ac:spMk id="7" creationId="{6813E47D-BE9D-4742-A5BF-AE1F6737FBD5}"/>
          </ac:spMkLst>
        </pc:spChg>
        <pc:spChg chg="mod">
          <ac:chgData name="Andreas Biørn-Hansen" userId="f3adb44c-04fb-439e-8fac-7dab2e9da3ac" providerId="ADAL" clId="{762D289F-5619-0E48-AFDE-37CFA7EF8FC9}" dt="2018-09-26T10:04:12.086" v="11658" actId="113"/>
          <ac:spMkLst>
            <pc:docMk/>
            <pc:sldMk cId="803602727" sldId="735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4T10:52:25.626" v="7475" actId="14100"/>
          <ac:spMkLst>
            <pc:docMk/>
            <pc:sldMk cId="803602727" sldId="735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762D289F-5619-0E48-AFDE-37CFA7EF8FC9}" dt="2018-09-24T10:54:00.160" v="7508" actId="164"/>
          <ac:grpSpMkLst>
            <pc:docMk/>
            <pc:sldMk cId="803602727" sldId="735"/>
            <ac:grpSpMk id="4" creationId="{9B814F56-AA6A-4045-863A-1DD12D64E09D}"/>
          </ac:grpSpMkLst>
        </pc:grpChg>
        <pc:picChg chg="add mod">
          <ac:chgData name="Andreas Biørn-Hansen" userId="f3adb44c-04fb-439e-8fac-7dab2e9da3ac" providerId="ADAL" clId="{762D289F-5619-0E48-AFDE-37CFA7EF8FC9}" dt="2018-09-24T10:54:00.160" v="7508" actId="164"/>
          <ac:picMkLst>
            <pc:docMk/>
            <pc:sldMk cId="803602727" sldId="735"/>
            <ac:picMk id="3" creationId="{6201D6A8-60A9-1043-9E88-478ACF235AAB}"/>
          </ac:picMkLst>
        </pc:picChg>
      </pc:sldChg>
      <pc:sldChg chg="delSp modSp add">
        <pc:chgData name="Andreas Biørn-Hansen" userId="f3adb44c-04fb-439e-8fac-7dab2e9da3ac" providerId="ADAL" clId="{762D289F-5619-0E48-AFDE-37CFA7EF8FC9}" dt="2018-09-25T07:59:00.931" v="8602" actId="2711"/>
        <pc:sldMkLst>
          <pc:docMk/>
          <pc:sldMk cId="3189315047" sldId="736"/>
        </pc:sldMkLst>
        <pc:spChg chg="del">
          <ac:chgData name="Andreas Biørn-Hansen" userId="f3adb44c-04fb-439e-8fac-7dab2e9da3ac" providerId="ADAL" clId="{762D289F-5619-0E48-AFDE-37CFA7EF8FC9}" dt="2018-09-24T10:26:40.477" v="6345" actId="478"/>
          <ac:spMkLst>
            <pc:docMk/>
            <pc:sldMk cId="3189315047" sldId="736"/>
            <ac:spMk id="5" creationId="{58E8866A-DA08-584A-97E4-9CA3388F5DA0}"/>
          </ac:spMkLst>
        </pc:spChg>
        <pc:spChg chg="mod">
          <ac:chgData name="Andreas Biørn-Hansen" userId="f3adb44c-04fb-439e-8fac-7dab2e9da3ac" providerId="ADAL" clId="{762D289F-5619-0E48-AFDE-37CFA7EF8FC9}" dt="2018-09-24T10:25:12.574" v="6329" actId="20577"/>
          <ac:spMkLst>
            <pc:docMk/>
            <pc:sldMk cId="3189315047" sldId="736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5T07:59:00.931" v="8602" actId="2711"/>
          <ac:spMkLst>
            <pc:docMk/>
            <pc:sldMk cId="3189315047" sldId="736"/>
            <ac:spMk id="28" creationId="{6C5E6749-7799-4844-B561-62827D3D41E2}"/>
          </ac:spMkLst>
        </pc:spChg>
      </pc:sldChg>
      <pc:sldChg chg="addSp delSp modSp add">
        <pc:chgData name="Andreas Biørn-Hansen" userId="f3adb44c-04fb-439e-8fac-7dab2e9da3ac" providerId="ADAL" clId="{762D289F-5619-0E48-AFDE-37CFA7EF8FC9}" dt="2018-09-24T10:36:55.101" v="7071" actId="20577"/>
        <pc:sldMkLst>
          <pc:docMk/>
          <pc:sldMk cId="2647011270" sldId="737"/>
        </pc:sldMkLst>
        <pc:spChg chg="mod">
          <ac:chgData name="Andreas Biørn-Hansen" userId="f3adb44c-04fb-439e-8fac-7dab2e9da3ac" providerId="ADAL" clId="{762D289F-5619-0E48-AFDE-37CFA7EF8FC9}" dt="2018-09-24T10:33:13.223" v="6686" actId="20577"/>
          <ac:spMkLst>
            <pc:docMk/>
            <pc:sldMk cId="2647011270" sldId="737"/>
            <ac:spMk id="3" creationId="{5554C01C-E161-AB4A-9E8F-DE7BDD49DD7F}"/>
          </ac:spMkLst>
        </pc:spChg>
        <pc:spChg chg="add mod">
          <ac:chgData name="Andreas Biørn-Hansen" userId="f3adb44c-04fb-439e-8fac-7dab2e9da3ac" providerId="ADAL" clId="{762D289F-5619-0E48-AFDE-37CFA7EF8FC9}" dt="2018-09-24T10:34:12.953" v="6700" actId="164"/>
          <ac:spMkLst>
            <pc:docMk/>
            <pc:sldMk cId="2647011270" sldId="737"/>
            <ac:spMk id="5" creationId="{3E30192C-9DDD-FE46-8F85-4890C0AD3F10}"/>
          </ac:spMkLst>
        </pc:spChg>
        <pc:spChg chg="add mod">
          <ac:chgData name="Andreas Biørn-Hansen" userId="f3adb44c-04fb-439e-8fac-7dab2e9da3ac" providerId="ADAL" clId="{762D289F-5619-0E48-AFDE-37CFA7EF8FC9}" dt="2018-09-24T10:36:55.101" v="7071" actId="20577"/>
          <ac:spMkLst>
            <pc:docMk/>
            <pc:sldMk cId="2647011270" sldId="737"/>
            <ac:spMk id="7" creationId="{E8277A60-87D9-4645-A2C0-1400842DB5D5}"/>
          </ac:spMkLst>
        </pc:spChg>
        <pc:grpChg chg="add mod">
          <ac:chgData name="Andreas Biørn-Hansen" userId="f3adb44c-04fb-439e-8fac-7dab2e9da3ac" providerId="ADAL" clId="{762D289F-5619-0E48-AFDE-37CFA7EF8FC9}" dt="2018-09-24T10:36:04.862" v="6821" actId="1076"/>
          <ac:grpSpMkLst>
            <pc:docMk/>
            <pc:sldMk cId="2647011270" sldId="737"/>
            <ac:grpSpMk id="6" creationId="{1E77FF95-E984-1644-B993-126170041A1C}"/>
          </ac:grpSpMkLst>
        </pc:grpChg>
        <pc:picChg chg="add mod">
          <ac:chgData name="Andreas Biørn-Hansen" userId="f3adb44c-04fb-439e-8fac-7dab2e9da3ac" providerId="ADAL" clId="{762D289F-5619-0E48-AFDE-37CFA7EF8FC9}" dt="2018-09-24T10:34:12.953" v="6700" actId="164"/>
          <ac:picMkLst>
            <pc:docMk/>
            <pc:sldMk cId="2647011270" sldId="737"/>
            <ac:picMk id="2" creationId="{D69AD839-99E1-CC4C-9237-DC6070F450C2}"/>
          </ac:picMkLst>
        </pc:picChg>
        <pc:picChg chg="add del">
          <ac:chgData name="Andreas Biørn-Hansen" userId="f3adb44c-04fb-439e-8fac-7dab2e9da3ac" providerId="ADAL" clId="{762D289F-5619-0E48-AFDE-37CFA7EF8FC9}" dt="2018-09-24T10:33:20.051" v="6689" actId="478"/>
          <ac:picMkLst>
            <pc:docMk/>
            <pc:sldMk cId="2647011270" sldId="737"/>
            <ac:picMk id="4" creationId="{9304DF41-F428-504E-80EA-CD5CB395573A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6T11:53:18.063" v="11867"/>
        <pc:sldMkLst>
          <pc:docMk/>
          <pc:sldMk cId="1728825263" sldId="738"/>
        </pc:sldMkLst>
        <pc:spChg chg="del">
          <ac:chgData name="Andreas Biørn-Hansen" userId="f3adb44c-04fb-439e-8fac-7dab2e9da3ac" providerId="ADAL" clId="{762D289F-5619-0E48-AFDE-37CFA7EF8FC9}" dt="2018-09-24T10:36:59.814" v="7073" actId="478"/>
          <ac:spMkLst>
            <pc:docMk/>
            <pc:sldMk cId="1728825263" sldId="738"/>
            <ac:spMk id="7" creationId="{E8277A60-87D9-4645-A2C0-1400842DB5D5}"/>
          </ac:spMkLst>
        </pc:spChg>
        <pc:spChg chg="add mod">
          <ac:chgData name="Andreas Biørn-Hansen" userId="f3adb44c-04fb-439e-8fac-7dab2e9da3ac" providerId="ADAL" clId="{762D289F-5619-0E48-AFDE-37CFA7EF8FC9}" dt="2018-09-24T10:41:14.946" v="7300" actId="20577"/>
          <ac:spMkLst>
            <pc:docMk/>
            <pc:sldMk cId="1728825263" sldId="738"/>
            <ac:spMk id="8" creationId="{8589BC2F-737B-5549-997B-400CD90F6F96}"/>
          </ac:spMkLst>
        </pc:spChg>
        <pc:spChg chg="add del">
          <ac:chgData name="Andreas Biørn-Hansen" userId="f3adb44c-04fb-439e-8fac-7dab2e9da3ac" providerId="ADAL" clId="{762D289F-5619-0E48-AFDE-37CFA7EF8FC9}" dt="2018-09-26T11:53:18.063" v="11867"/>
          <ac:spMkLst>
            <pc:docMk/>
            <pc:sldMk cId="1728825263" sldId="738"/>
            <ac:spMk id="9" creationId="{EF3E44F2-7A82-5E44-83A9-D41C4E404A65}"/>
          </ac:spMkLst>
        </pc:spChg>
        <pc:grpChg chg="del">
          <ac:chgData name="Andreas Biørn-Hansen" userId="f3adb44c-04fb-439e-8fac-7dab2e9da3ac" providerId="ADAL" clId="{762D289F-5619-0E48-AFDE-37CFA7EF8FC9}" dt="2018-09-24T10:36:59.814" v="7073" actId="478"/>
          <ac:grpSpMkLst>
            <pc:docMk/>
            <pc:sldMk cId="1728825263" sldId="738"/>
            <ac:grpSpMk id="6" creationId="{1E77FF95-E984-1644-B993-126170041A1C}"/>
          </ac:grpSpMkLst>
        </pc:grpChg>
        <pc:picChg chg="add mod">
          <ac:chgData name="Andreas Biørn-Hansen" userId="f3adb44c-04fb-439e-8fac-7dab2e9da3ac" providerId="ADAL" clId="{762D289F-5619-0E48-AFDE-37CFA7EF8FC9}" dt="2018-09-24T10:39:57.076" v="7077" actId="1076"/>
          <ac:picMkLst>
            <pc:docMk/>
            <pc:sldMk cId="1728825263" sldId="738"/>
            <ac:picMk id="4" creationId="{489963B5-D455-B34F-ADA3-88120F6C8D91}"/>
          </ac:picMkLst>
        </pc:picChg>
      </pc:sldChg>
      <pc:sldChg chg="addSp delSp modSp add delAnim modAnim">
        <pc:chgData name="Andreas Biørn-Hansen" userId="f3adb44c-04fb-439e-8fac-7dab2e9da3ac" providerId="ADAL" clId="{762D289F-5619-0E48-AFDE-37CFA7EF8FC9}" dt="2018-09-25T07:56:54.531" v="8274" actId="20577"/>
        <pc:sldMkLst>
          <pc:docMk/>
          <pc:sldMk cId="3827638548" sldId="739"/>
        </pc:sldMkLst>
        <pc:spChg chg="del">
          <ac:chgData name="Andreas Biørn-Hansen" userId="f3adb44c-04fb-439e-8fac-7dab2e9da3ac" providerId="ADAL" clId="{762D289F-5619-0E48-AFDE-37CFA7EF8FC9}" dt="2018-09-25T06:58:41.316" v="8015" actId="478"/>
          <ac:spMkLst>
            <pc:docMk/>
            <pc:sldMk cId="3827638548" sldId="739"/>
            <ac:spMk id="2" creationId="{9E614D20-075E-394F-BAF5-9BC9D8E241FD}"/>
          </ac:spMkLst>
        </pc:spChg>
        <pc:spChg chg="del">
          <ac:chgData name="Andreas Biørn-Hansen" userId="f3adb44c-04fb-439e-8fac-7dab2e9da3ac" providerId="ADAL" clId="{762D289F-5619-0E48-AFDE-37CFA7EF8FC9}" dt="2018-09-25T06:58:41.316" v="8015" actId="478"/>
          <ac:spMkLst>
            <pc:docMk/>
            <pc:sldMk cId="3827638548" sldId="739"/>
            <ac:spMk id="3" creationId="{499FACE3-DEF2-024F-A161-EA048E881D9C}"/>
          </ac:spMkLst>
        </pc:spChg>
        <pc:spChg chg="del">
          <ac:chgData name="Andreas Biørn-Hansen" userId="f3adb44c-04fb-439e-8fac-7dab2e9da3ac" providerId="ADAL" clId="{762D289F-5619-0E48-AFDE-37CFA7EF8FC9}" dt="2018-09-25T06:58:43.508" v="8016" actId="478"/>
          <ac:spMkLst>
            <pc:docMk/>
            <pc:sldMk cId="3827638548" sldId="739"/>
            <ac:spMk id="4" creationId="{DF0EF0F9-18F9-0C48-A7DA-65A1FC39D8C9}"/>
          </ac:spMkLst>
        </pc:spChg>
        <pc:spChg chg="del">
          <ac:chgData name="Andreas Biørn-Hansen" userId="f3adb44c-04fb-439e-8fac-7dab2e9da3ac" providerId="ADAL" clId="{762D289F-5619-0E48-AFDE-37CFA7EF8FC9}" dt="2018-09-25T06:58:41.316" v="8015" actId="478"/>
          <ac:spMkLst>
            <pc:docMk/>
            <pc:sldMk cId="3827638548" sldId="739"/>
            <ac:spMk id="6" creationId="{4B9964AA-EC65-7F44-A299-DBCC32B70B73}"/>
          </ac:spMkLst>
        </pc:spChg>
        <pc:spChg chg="del">
          <ac:chgData name="Andreas Biørn-Hansen" userId="f3adb44c-04fb-439e-8fac-7dab2e9da3ac" providerId="ADAL" clId="{762D289F-5619-0E48-AFDE-37CFA7EF8FC9}" dt="2018-09-25T06:58:41.316" v="8015" actId="478"/>
          <ac:spMkLst>
            <pc:docMk/>
            <pc:sldMk cId="3827638548" sldId="739"/>
            <ac:spMk id="7" creationId="{8FB394CE-BCED-CD40-A769-5440E74F490C}"/>
          </ac:spMkLst>
        </pc:spChg>
        <pc:spChg chg="del">
          <ac:chgData name="Andreas Biørn-Hansen" userId="f3adb44c-04fb-439e-8fac-7dab2e9da3ac" providerId="ADAL" clId="{762D289F-5619-0E48-AFDE-37CFA7EF8FC9}" dt="2018-09-25T06:58:41.316" v="8015" actId="478"/>
          <ac:spMkLst>
            <pc:docMk/>
            <pc:sldMk cId="3827638548" sldId="739"/>
            <ac:spMk id="8" creationId="{556DE055-083C-D440-BCFB-1AD2EC03E2F9}"/>
          </ac:spMkLst>
        </pc:spChg>
        <pc:spChg chg="mod">
          <ac:chgData name="Andreas Biørn-Hansen" userId="f3adb44c-04fb-439e-8fac-7dab2e9da3ac" providerId="ADAL" clId="{762D289F-5619-0E48-AFDE-37CFA7EF8FC9}" dt="2018-09-25T07:56:18.350" v="8181" actId="1076"/>
          <ac:spMkLst>
            <pc:docMk/>
            <pc:sldMk cId="3827638548" sldId="739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5T07:56:54.531" v="8274" actId="20577"/>
          <ac:spMkLst>
            <pc:docMk/>
            <pc:sldMk cId="3827638548" sldId="739"/>
            <ac:spMk id="28" creationId="{6C5E6749-7799-4844-B561-62827D3D41E2}"/>
          </ac:spMkLst>
        </pc:spChg>
        <pc:picChg chg="add mod">
          <ac:chgData name="Andreas Biørn-Hansen" userId="f3adb44c-04fb-439e-8fac-7dab2e9da3ac" providerId="ADAL" clId="{762D289F-5619-0E48-AFDE-37CFA7EF8FC9}" dt="2018-09-25T07:06:20.690" v="8029" actId="1076"/>
          <ac:picMkLst>
            <pc:docMk/>
            <pc:sldMk cId="3827638548" sldId="739"/>
            <ac:picMk id="10" creationId="{D707E3A3-F590-1644-84BF-0E0F677C87C8}"/>
          </ac:picMkLst>
        </pc:picChg>
      </pc:sldChg>
      <pc:sldChg chg="addSp modSp add modAnim">
        <pc:chgData name="Andreas Biørn-Hansen" userId="f3adb44c-04fb-439e-8fac-7dab2e9da3ac" providerId="ADAL" clId="{762D289F-5619-0E48-AFDE-37CFA7EF8FC9}" dt="2018-09-25T07:05:20.587" v="8022" actId="1076"/>
        <pc:sldMkLst>
          <pc:docMk/>
          <pc:sldMk cId="1121578800" sldId="740"/>
        </pc:sldMkLst>
        <pc:picChg chg="add mod">
          <ac:chgData name="Andreas Biørn-Hansen" userId="f3adb44c-04fb-439e-8fac-7dab2e9da3ac" providerId="ADAL" clId="{762D289F-5619-0E48-AFDE-37CFA7EF8FC9}" dt="2018-09-25T07:05:20.587" v="8022" actId="1076"/>
          <ac:picMkLst>
            <pc:docMk/>
            <pc:sldMk cId="1121578800" sldId="740"/>
            <ac:picMk id="2" creationId="{CF07088F-BE29-5743-A183-D930E0BEFFB6}"/>
          </ac:picMkLst>
        </pc:picChg>
      </pc:sldChg>
      <pc:sldChg chg="modSp add">
        <pc:chgData name="Andreas Biørn-Hansen" userId="f3adb44c-04fb-439e-8fac-7dab2e9da3ac" providerId="ADAL" clId="{762D289F-5619-0E48-AFDE-37CFA7EF8FC9}" dt="2018-09-25T09:59:06.281" v="8655" actId="20577"/>
        <pc:sldMkLst>
          <pc:docMk/>
          <pc:sldMk cId="1110964495" sldId="741"/>
        </pc:sldMkLst>
        <pc:spChg chg="mod">
          <ac:chgData name="Andreas Biørn-Hansen" userId="f3adb44c-04fb-439e-8fac-7dab2e9da3ac" providerId="ADAL" clId="{762D289F-5619-0E48-AFDE-37CFA7EF8FC9}" dt="2018-09-25T09:59:06.281" v="8655" actId="20577"/>
          <ac:spMkLst>
            <pc:docMk/>
            <pc:sldMk cId="1110964495" sldId="741"/>
            <ac:spMk id="2" creationId="{DBDE0B65-E4F1-7046-9711-BE9B267E0907}"/>
          </ac:spMkLst>
        </pc:spChg>
      </pc:sldChg>
      <pc:sldChg chg="addSp delSp modSp add modAnim">
        <pc:chgData name="Andreas Biørn-Hansen" userId="f3adb44c-04fb-439e-8fac-7dab2e9da3ac" providerId="ADAL" clId="{762D289F-5619-0E48-AFDE-37CFA7EF8FC9}" dt="2018-09-25T16:00:22.421" v="10554"/>
        <pc:sldMkLst>
          <pc:docMk/>
          <pc:sldMk cId="3623311919" sldId="742"/>
        </pc:sldMkLst>
        <pc:spChg chg="add mod">
          <ac:chgData name="Andreas Biørn-Hansen" userId="f3adb44c-04fb-439e-8fac-7dab2e9da3ac" providerId="ADAL" clId="{762D289F-5619-0E48-AFDE-37CFA7EF8FC9}" dt="2018-09-25T11:16:49.702" v="8759" actId="14100"/>
          <ac:spMkLst>
            <pc:docMk/>
            <pc:sldMk cId="3623311919" sldId="742"/>
            <ac:spMk id="3" creationId="{C84A2008-529D-9148-ACB2-4047057393AE}"/>
          </ac:spMkLst>
        </pc:spChg>
        <pc:spChg chg="add mod">
          <ac:chgData name="Andreas Biørn-Hansen" userId="f3adb44c-04fb-439e-8fac-7dab2e9da3ac" providerId="ADAL" clId="{762D289F-5619-0E48-AFDE-37CFA7EF8FC9}" dt="2018-09-25T16:00:20.491" v="10552" actId="14100"/>
          <ac:spMkLst>
            <pc:docMk/>
            <pc:sldMk cId="3623311919" sldId="742"/>
            <ac:spMk id="4" creationId="{D0EE2772-8767-F244-AED3-CFD7DF128880}"/>
          </ac:spMkLst>
        </pc:spChg>
        <pc:spChg chg="add del">
          <ac:chgData name="Andreas Biørn-Hansen" userId="f3adb44c-04fb-439e-8fac-7dab2e9da3ac" providerId="ADAL" clId="{762D289F-5619-0E48-AFDE-37CFA7EF8FC9}" dt="2018-09-25T16:00:22.421" v="10554"/>
          <ac:spMkLst>
            <pc:docMk/>
            <pc:sldMk cId="3623311919" sldId="742"/>
            <ac:spMk id="6" creationId="{9DD7D3DC-2782-7349-A369-50FC77550339}"/>
          </ac:spMkLst>
        </pc:spChg>
        <pc:picChg chg="add mod modCrop">
          <ac:chgData name="Andreas Biørn-Hansen" userId="f3adb44c-04fb-439e-8fac-7dab2e9da3ac" providerId="ADAL" clId="{762D289F-5619-0E48-AFDE-37CFA7EF8FC9}" dt="2018-09-25T11:12:57.248" v="8690" actId="1582"/>
          <ac:picMkLst>
            <pc:docMk/>
            <pc:sldMk cId="3623311919" sldId="742"/>
            <ac:picMk id="2" creationId="{83CE105F-0259-9E48-AAAB-426A4D613FB1}"/>
          </ac:picMkLst>
        </pc:picChg>
        <pc:picChg chg="add mod">
          <ac:chgData name="Andreas Biørn-Hansen" userId="f3adb44c-04fb-439e-8fac-7dab2e9da3ac" providerId="ADAL" clId="{762D289F-5619-0E48-AFDE-37CFA7EF8FC9}" dt="2018-09-25T11:29:19.298" v="9432" actId="14100"/>
          <ac:picMkLst>
            <pc:docMk/>
            <pc:sldMk cId="3623311919" sldId="742"/>
            <ac:picMk id="5" creationId="{707FA663-B5AB-7147-ACBD-11E461D596E1}"/>
          </ac:picMkLst>
        </pc:picChg>
      </pc:sldChg>
      <pc:sldChg chg="addSp delSp modSp add delAnim modAnim">
        <pc:chgData name="Andreas Biørn-Hansen" userId="f3adb44c-04fb-439e-8fac-7dab2e9da3ac" providerId="ADAL" clId="{762D289F-5619-0E48-AFDE-37CFA7EF8FC9}" dt="2018-09-26T05:16:25.914" v="10824" actId="1076"/>
        <pc:sldMkLst>
          <pc:docMk/>
          <pc:sldMk cId="3135149845" sldId="743"/>
        </pc:sldMkLst>
        <pc:spChg chg="add mod">
          <ac:chgData name="Andreas Biørn-Hansen" userId="f3adb44c-04fb-439e-8fac-7dab2e9da3ac" providerId="ADAL" clId="{762D289F-5619-0E48-AFDE-37CFA7EF8FC9}" dt="2018-09-25T18:19:10.612" v="10626" actId="1076"/>
          <ac:spMkLst>
            <pc:docMk/>
            <pc:sldMk cId="3135149845" sldId="743"/>
            <ac:spMk id="3" creationId="{EF65DBEF-6620-0749-BAAB-21C39959CFFA}"/>
          </ac:spMkLst>
        </pc:spChg>
        <pc:spChg chg="add mod">
          <ac:chgData name="Andreas Biørn-Hansen" userId="f3adb44c-04fb-439e-8fac-7dab2e9da3ac" providerId="ADAL" clId="{762D289F-5619-0E48-AFDE-37CFA7EF8FC9}" dt="2018-09-26T05:09:29.970" v="10752" actId="20577"/>
          <ac:spMkLst>
            <pc:docMk/>
            <pc:sldMk cId="3135149845" sldId="743"/>
            <ac:spMk id="4" creationId="{5E4C2294-7196-5E41-A49F-D751AFCC550C}"/>
          </ac:spMkLst>
        </pc:spChg>
        <pc:picChg chg="add mod modCrop">
          <ac:chgData name="Andreas Biørn-Hansen" userId="f3adb44c-04fb-439e-8fac-7dab2e9da3ac" providerId="ADAL" clId="{762D289F-5619-0E48-AFDE-37CFA7EF8FC9}" dt="2018-09-25T18:19:10.612" v="10626" actId="1076"/>
          <ac:picMkLst>
            <pc:docMk/>
            <pc:sldMk cId="3135149845" sldId="743"/>
            <ac:picMk id="2" creationId="{58E68A8D-2571-D14D-BBF8-F8568297C98D}"/>
          </ac:picMkLst>
        </pc:picChg>
        <pc:picChg chg="add del mod">
          <ac:chgData name="Andreas Biørn-Hansen" userId="f3adb44c-04fb-439e-8fac-7dab2e9da3ac" providerId="ADAL" clId="{762D289F-5619-0E48-AFDE-37CFA7EF8FC9}" dt="2018-09-26T05:16:02.409" v="10821" actId="478"/>
          <ac:picMkLst>
            <pc:docMk/>
            <pc:sldMk cId="3135149845" sldId="743"/>
            <ac:picMk id="5" creationId="{90E1E1D5-6A64-904F-A385-52E670768188}"/>
          </ac:picMkLst>
        </pc:picChg>
        <pc:picChg chg="add mod">
          <ac:chgData name="Andreas Biørn-Hansen" userId="f3adb44c-04fb-439e-8fac-7dab2e9da3ac" providerId="ADAL" clId="{762D289F-5619-0E48-AFDE-37CFA7EF8FC9}" dt="2018-09-26T05:16:25.914" v="10824" actId="1076"/>
          <ac:picMkLst>
            <pc:docMk/>
            <pc:sldMk cId="3135149845" sldId="743"/>
            <ac:picMk id="6" creationId="{4ADFF28A-F88A-0446-BFE6-102FF088EEAA}"/>
          </ac:picMkLst>
        </pc:picChg>
      </pc:sldChg>
      <pc:sldChg chg="addSp delSp modSp add modAnim">
        <pc:chgData name="Andreas Biørn-Hansen" userId="f3adb44c-04fb-439e-8fac-7dab2e9da3ac" providerId="ADAL" clId="{762D289F-5619-0E48-AFDE-37CFA7EF8FC9}" dt="2018-09-26T05:16:49.219" v="10829" actId="1076"/>
        <pc:sldMkLst>
          <pc:docMk/>
          <pc:sldMk cId="3110541573" sldId="744"/>
        </pc:sldMkLst>
        <pc:spChg chg="add mod">
          <ac:chgData name="Andreas Biørn-Hansen" userId="f3adb44c-04fb-439e-8fac-7dab2e9da3ac" providerId="ADAL" clId="{762D289F-5619-0E48-AFDE-37CFA7EF8FC9}" dt="2018-09-26T05:16:47.046" v="10828" actId="1076"/>
          <ac:spMkLst>
            <pc:docMk/>
            <pc:sldMk cId="3110541573" sldId="744"/>
            <ac:spMk id="3" creationId="{B7E912DD-E834-134E-82D1-EB9A73C5FAC2}"/>
          </ac:spMkLst>
        </pc:spChg>
        <pc:spChg chg="add del">
          <ac:chgData name="Andreas Biørn-Hansen" userId="f3adb44c-04fb-439e-8fac-7dab2e9da3ac" providerId="ADAL" clId="{762D289F-5619-0E48-AFDE-37CFA7EF8FC9}" dt="2018-09-26T05:09:52.643" v="10755" actId="478"/>
          <ac:spMkLst>
            <pc:docMk/>
            <pc:sldMk cId="3110541573" sldId="744"/>
            <ac:spMk id="4" creationId="{31A674F3-5A57-D145-BEDA-5610CABC8AFB}"/>
          </ac:spMkLst>
        </pc:spChg>
        <pc:spChg chg="add del">
          <ac:chgData name="Andreas Biørn-Hansen" userId="f3adb44c-04fb-439e-8fac-7dab2e9da3ac" providerId="ADAL" clId="{762D289F-5619-0E48-AFDE-37CFA7EF8FC9}" dt="2018-09-26T05:09:51.901" v="10754"/>
          <ac:spMkLst>
            <pc:docMk/>
            <pc:sldMk cId="3110541573" sldId="744"/>
            <ac:spMk id="5" creationId="{7B8F37F3-B757-F341-AF02-2686476D4483}"/>
          </ac:spMkLst>
        </pc:spChg>
        <pc:spChg chg="add mod">
          <ac:chgData name="Andreas Biørn-Hansen" userId="f3adb44c-04fb-439e-8fac-7dab2e9da3ac" providerId="ADAL" clId="{762D289F-5619-0E48-AFDE-37CFA7EF8FC9}" dt="2018-09-26T05:16:47.046" v="10828" actId="1076"/>
          <ac:spMkLst>
            <pc:docMk/>
            <pc:sldMk cId="3110541573" sldId="744"/>
            <ac:spMk id="6" creationId="{E7BC4E25-AB03-3B43-B098-B2CD4EAFEADF}"/>
          </ac:spMkLst>
        </pc:spChg>
        <pc:picChg chg="add mod modCrop">
          <ac:chgData name="Andreas Biørn-Hansen" userId="f3adb44c-04fb-439e-8fac-7dab2e9da3ac" providerId="ADAL" clId="{762D289F-5619-0E48-AFDE-37CFA7EF8FC9}" dt="2018-09-26T05:16:47.046" v="10828" actId="1076"/>
          <ac:picMkLst>
            <pc:docMk/>
            <pc:sldMk cId="3110541573" sldId="744"/>
            <ac:picMk id="2" creationId="{17EDD040-B003-DD40-8D68-E7B00FE1A247}"/>
          </ac:picMkLst>
        </pc:picChg>
        <pc:picChg chg="add mod">
          <ac:chgData name="Andreas Biørn-Hansen" userId="f3adb44c-04fb-439e-8fac-7dab2e9da3ac" providerId="ADAL" clId="{762D289F-5619-0E48-AFDE-37CFA7EF8FC9}" dt="2018-09-26T05:16:49.219" v="10829" actId="1076"/>
          <ac:picMkLst>
            <pc:docMk/>
            <pc:sldMk cId="3110541573" sldId="744"/>
            <ac:picMk id="7" creationId="{22E39B10-D828-9246-924A-0AF451E783FB}"/>
          </ac:picMkLst>
        </pc:picChg>
      </pc:sldChg>
      <pc:sldChg chg="addSp modSp add modAnim">
        <pc:chgData name="Andreas Biørn-Hansen" userId="f3adb44c-04fb-439e-8fac-7dab2e9da3ac" providerId="ADAL" clId="{762D289F-5619-0E48-AFDE-37CFA7EF8FC9}" dt="2018-09-26T06:15:08.243" v="11141" actId="20577"/>
        <pc:sldMkLst>
          <pc:docMk/>
          <pc:sldMk cId="642245491" sldId="745"/>
        </pc:sldMkLst>
        <pc:spChg chg="add mod">
          <ac:chgData name="Andreas Biørn-Hansen" userId="f3adb44c-04fb-439e-8fac-7dab2e9da3ac" providerId="ADAL" clId="{762D289F-5619-0E48-AFDE-37CFA7EF8FC9}" dt="2018-09-26T06:05:21.474" v="10971" actId="1076"/>
          <ac:spMkLst>
            <pc:docMk/>
            <pc:sldMk cId="642245491" sldId="745"/>
            <ac:spMk id="3" creationId="{BC824BFF-1724-4C4A-BE0E-383FC412A0CC}"/>
          </ac:spMkLst>
        </pc:spChg>
        <pc:spChg chg="add mod">
          <ac:chgData name="Andreas Biørn-Hansen" userId="f3adb44c-04fb-439e-8fac-7dab2e9da3ac" providerId="ADAL" clId="{762D289F-5619-0E48-AFDE-37CFA7EF8FC9}" dt="2018-09-26T06:05:21.474" v="10971" actId="1076"/>
          <ac:spMkLst>
            <pc:docMk/>
            <pc:sldMk cId="642245491" sldId="745"/>
            <ac:spMk id="4" creationId="{E841975A-4018-3043-B1C6-D78AA3DE6D27}"/>
          </ac:spMkLst>
        </pc:spChg>
        <pc:spChg chg="add mod">
          <ac:chgData name="Andreas Biørn-Hansen" userId="f3adb44c-04fb-439e-8fac-7dab2e9da3ac" providerId="ADAL" clId="{762D289F-5619-0E48-AFDE-37CFA7EF8FC9}" dt="2018-09-26T06:15:08.243" v="11141" actId="20577"/>
          <ac:spMkLst>
            <pc:docMk/>
            <pc:sldMk cId="642245491" sldId="745"/>
            <ac:spMk id="5" creationId="{9604DF73-642F-F443-802F-B81AA71DD8E0}"/>
          </ac:spMkLst>
        </pc:spChg>
        <pc:picChg chg="add mod modCrop">
          <ac:chgData name="Andreas Biørn-Hansen" userId="f3adb44c-04fb-439e-8fac-7dab2e9da3ac" providerId="ADAL" clId="{762D289F-5619-0E48-AFDE-37CFA7EF8FC9}" dt="2018-09-26T06:05:21.474" v="10971" actId="1076"/>
          <ac:picMkLst>
            <pc:docMk/>
            <pc:sldMk cId="642245491" sldId="745"/>
            <ac:picMk id="2" creationId="{726BC6C1-1D30-8A49-98B5-2CF7E96D829E}"/>
          </ac:picMkLst>
        </pc:picChg>
        <pc:picChg chg="add mod">
          <ac:chgData name="Andreas Biørn-Hansen" userId="f3adb44c-04fb-439e-8fac-7dab2e9da3ac" providerId="ADAL" clId="{762D289F-5619-0E48-AFDE-37CFA7EF8FC9}" dt="2018-09-26T06:05:26.566" v="10973" actId="1076"/>
          <ac:picMkLst>
            <pc:docMk/>
            <pc:sldMk cId="642245491" sldId="745"/>
            <ac:picMk id="6" creationId="{8505D6D0-CA12-2A46-9D4D-818D5E97A683}"/>
          </ac:picMkLst>
        </pc:picChg>
      </pc:sldChg>
      <pc:sldChg chg="addSp modSp add modAnim">
        <pc:chgData name="Andreas Biørn-Hansen" userId="f3adb44c-04fb-439e-8fac-7dab2e9da3ac" providerId="ADAL" clId="{762D289F-5619-0E48-AFDE-37CFA7EF8FC9}" dt="2018-09-26T06:26:57.682" v="11357" actId="20577"/>
        <pc:sldMkLst>
          <pc:docMk/>
          <pc:sldMk cId="844025663" sldId="746"/>
        </pc:sldMkLst>
        <pc:spChg chg="add mod">
          <ac:chgData name="Andreas Biørn-Hansen" userId="f3adb44c-04fb-439e-8fac-7dab2e9da3ac" providerId="ADAL" clId="{762D289F-5619-0E48-AFDE-37CFA7EF8FC9}" dt="2018-09-25T11:17:48.731" v="8822" actId="1035"/>
          <ac:spMkLst>
            <pc:docMk/>
            <pc:sldMk cId="844025663" sldId="746"/>
            <ac:spMk id="3" creationId="{426E6C5F-8EEE-914D-9034-1AA018F9BB85}"/>
          </ac:spMkLst>
        </pc:spChg>
        <pc:spChg chg="add mod">
          <ac:chgData name="Andreas Biørn-Hansen" userId="f3adb44c-04fb-439e-8fac-7dab2e9da3ac" providerId="ADAL" clId="{762D289F-5619-0E48-AFDE-37CFA7EF8FC9}" dt="2018-09-26T06:26:57.682" v="11357" actId="20577"/>
          <ac:spMkLst>
            <pc:docMk/>
            <pc:sldMk cId="844025663" sldId="746"/>
            <ac:spMk id="4" creationId="{C48288D9-BA95-A341-A3E9-BD1863FFB9BB}"/>
          </ac:spMkLst>
        </pc:spChg>
        <pc:picChg chg="add mod modCrop">
          <ac:chgData name="Andreas Biørn-Hansen" userId="f3adb44c-04fb-439e-8fac-7dab2e9da3ac" providerId="ADAL" clId="{762D289F-5619-0E48-AFDE-37CFA7EF8FC9}" dt="2018-09-25T11:17:48.731" v="8822" actId="1035"/>
          <ac:picMkLst>
            <pc:docMk/>
            <pc:sldMk cId="844025663" sldId="746"/>
            <ac:picMk id="2" creationId="{FA720C26-F30E-C14C-9F91-2AC77119C268}"/>
          </ac:picMkLst>
        </pc:picChg>
        <pc:picChg chg="add mod">
          <ac:chgData name="Andreas Biørn-Hansen" userId="f3adb44c-04fb-439e-8fac-7dab2e9da3ac" providerId="ADAL" clId="{762D289F-5619-0E48-AFDE-37CFA7EF8FC9}" dt="2018-09-26T06:26:30.251" v="11316" actId="1076"/>
          <ac:picMkLst>
            <pc:docMk/>
            <pc:sldMk cId="844025663" sldId="746"/>
            <ac:picMk id="5" creationId="{8167EDE0-F05C-6148-A4D0-6BDCFA722FA3}"/>
          </ac:picMkLst>
        </pc:picChg>
      </pc:sldChg>
      <pc:sldChg chg="addSp modSp add ord modAnim">
        <pc:chgData name="Andreas Biørn-Hansen" userId="f3adb44c-04fb-439e-8fac-7dab2e9da3ac" providerId="ADAL" clId="{762D289F-5619-0E48-AFDE-37CFA7EF8FC9}" dt="2018-09-26T11:58:27.945" v="12017"/>
        <pc:sldMkLst>
          <pc:docMk/>
          <pc:sldMk cId="1730374450" sldId="747"/>
        </pc:sldMkLst>
        <pc:spChg chg="mod">
          <ac:chgData name="Andreas Biørn-Hansen" userId="f3adb44c-04fb-439e-8fac-7dab2e9da3ac" providerId="ADAL" clId="{762D289F-5619-0E48-AFDE-37CFA7EF8FC9}" dt="2018-09-25T11:52:11.313" v="9986" actId="1076"/>
          <ac:spMkLst>
            <pc:docMk/>
            <pc:sldMk cId="1730374450" sldId="747"/>
            <ac:spMk id="2" creationId="{9E614D20-075E-394F-BAF5-9BC9D8E241FD}"/>
          </ac:spMkLst>
        </pc:spChg>
        <pc:spChg chg="mod">
          <ac:chgData name="Andreas Biørn-Hansen" userId="f3adb44c-04fb-439e-8fac-7dab2e9da3ac" providerId="ADAL" clId="{762D289F-5619-0E48-AFDE-37CFA7EF8FC9}" dt="2018-09-25T12:00:58.096" v="10084" actId="20577"/>
          <ac:spMkLst>
            <pc:docMk/>
            <pc:sldMk cId="1730374450" sldId="747"/>
            <ac:spMk id="4" creationId="{DF0EF0F9-18F9-0C48-A7DA-65A1FC39D8C9}"/>
          </ac:spMkLst>
        </pc:spChg>
        <pc:spChg chg="add mod">
          <ac:chgData name="Andreas Biørn-Hansen" userId="f3adb44c-04fb-439e-8fac-7dab2e9da3ac" providerId="ADAL" clId="{762D289F-5619-0E48-AFDE-37CFA7EF8FC9}" dt="2018-09-25T11:55:25.540" v="10035" actId="1076"/>
          <ac:spMkLst>
            <pc:docMk/>
            <pc:sldMk cId="1730374450" sldId="747"/>
            <ac:spMk id="14" creationId="{B29626DB-A519-1646-BD0E-07606F99E5BA}"/>
          </ac:spMkLst>
        </pc:spChg>
        <pc:spChg chg="add mod">
          <ac:chgData name="Andreas Biørn-Hansen" userId="f3adb44c-04fb-439e-8fac-7dab2e9da3ac" providerId="ADAL" clId="{762D289F-5619-0E48-AFDE-37CFA7EF8FC9}" dt="2018-09-25T12:01:02.464" v="10089" actId="20577"/>
          <ac:spMkLst>
            <pc:docMk/>
            <pc:sldMk cId="1730374450" sldId="747"/>
            <ac:spMk id="18" creationId="{9340041F-66E6-654C-B0C0-5694377B1308}"/>
          </ac:spMkLst>
        </pc:spChg>
        <pc:spChg chg="add mod">
          <ac:chgData name="Andreas Biørn-Hansen" userId="f3adb44c-04fb-439e-8fac-7dab2e9da3ac" providerId="ADAL" clId="{762D289F-5619-0E48-AFDE-37CFA7EF8FC9}" dt="2018-09-25T12:01:56.913" v="10092" actId="14100"/>
          <ac:spMkLst>
            <pc:docMk/>
            <pc:sldMk cId="1730374450" sldId="747"/>
            <ac:spMk id="19" creationId="{83B52333-6D70-F84C-AC22-1DAEE35A25A9}"/>
          </ac:spMkLst>
        </pc:spChg>
        <pc:spChg chg="mod">
          <ac:chgData name="Andreas Biørn-Hansen" userId="f3adb44c-04fb-439e-8fac-7dab2e9da3ac" providerId="ADAL" clId="{762D289F-5619-0E48-AFDE-37CFA7EF8FC9}" dt="2018-09-25T11:51:34.266" v="9906"/>
          <ac:spMkLst>
            <pc:docMk/>
            <pc:sldMk cId="1730374450" sldId="747"/>
            <ac:spMk id="27" creationId="{6774B17C-A847-D846-A5D4-290DA7DE2F4F}"/>
          </ac:spMkLst>
        </pc:spChg>
        <pc:spChg chg="mod">
          <ac:chgData name="Andreas Biørn-Hansen" userId="f3adb44c-04fb-439e-8fac-7dab2e9da3ac" providerId="ADAL" clId="{762D289F-5619-0E48-AFDE-37CFA7EF8FC9}" dt="2018-09-25T11:51:44.720" v="9980" actId="20577"/>
          <ac:spMkLst>
            <pc:docMk/>
            <pc:sldMk cId="1730374450" sldId="747"/>
            <ac:spMk id="28" creationId="{6C5E6749-7799-4844-B561-62827D3D41E2}"/>
          </ac:spMkLst>
        </pc:spChg>
        <pc:grpChg chg="add mod">
          <ac:chgData name="Andreas Biørn-Hansen" userId="f3adb44c-04fb-439e-8fac-7dab2e9da3ac" providerId="ADAL" clId="{762D289F-5619-0E48-AFDE-37CFA7EF8FC9}" dt="2018-09-25T11:54:52.860" v="9997" actId="1076"/>
          <ac:grpSpMkLst>
            <pc:docMk/>
            <pc:sldMk cId="1730374450" sldId="747"/>
            <ac:grpSpMk id="12" creationId="{746A90FA-5CF6-4046-9563-9361216D8570}"/>
          </ac:grpSpMkLst>
        </pc:grpChg>
        <pc:picChg chg="add mod">
          <ac:chgData name="Andreas Biørn-Hansen" userId="f3adb44c-04fb-439e-8fac-7dab2e9da3ac" providerId="ADAL" clId="{762D289F-5619-0E48-AFDE-37CFA7EF8FC9}" dt="2018-09-25T11:54:44.539" v="9994" actId="164"/>
          <ac:picMkLst>
            <pc:docMk/>
            <pc:sldMk cId="1730374450" sldId="747"/>
            <ac:picMk id="5" creationId="{0DAE4E16-E6C8-9541-A157-B1F2A4E8B5DB}"/>
          </ac:picMkLst>
        </pc:picChg>
        <pc:picChg chg="add mod">
          <ac:chgData name="Andreas Biørn-Hansen" userId="f3adb44c-04fb-439e-8fac-7dab2e9da3ac" providerId="ADAL" clId="{762D289F-5619-0E48-AFDE-37CFA7EF8FC9}" dt="2018-09-25T11:57:53.025" v="10054" actId="1076"/>
          <ac:picMkLst>
            <pc:docMk/>
            <pc:sldMk cId="1730374450" sldId="747"/>
            <ac:picMk id="15" creationId="{DFEE2A8E-6A78-344F-9BA9-845CB317E0C1}"/>
          </ac:picMkLst>
        </pc:picChg>
        <pc:cxnChg chg="add mod">
          <ac:chgData name="Andreas Biørn-Hansen" userId="f3adb44c-04fb-439e-8fac-7dab2e9da3ac" providerId="ADAL" clId="{762D289F-5619-0E48-AFDE-37CFA7EF8FC9}" dt="2018-09-25T11:54:55.746" v="9998" actId="14100"/>
          <ac:cxnSpMkLst>
            <pc:docMk/>
            <pc:sldMk cId="1730374450" sldId="747"/>
            <ac:cxnSpMk id="10" creationId="{0876B1A8-A6A3-8B48-BCBC-0F4C292785B9}"/>
          </ac:cxnSpMkLst>
        </pc:cxnChg>
      </pc:sldChg>
      <pc:sldChg chg="addSp delSp modSp add ord delAnim modAnim">
        <pc:chgData name="Andreas Biørn-Hansen" userId="f3adb44c-04fb-439e-8fac-7dab2e9da3ac" providerId="ADAL" clId="{762D289F-5619-0E48-AFDE-37CFA7EF8FC9}" dt="2018-09-26T11:58:31.056" v="12018"/>
        <pc:sldMkLst>
          <pc:docMk/>
          <pc:sldMk cId="3608559962" sldId="748"/>
        </pc:sldMkLst>
        <pc:spChg chg="mod">
          <ac:chgData name="Andreas Biørn-Hansen" userId="f3adb44c-04fb-439e-8fac-7dab2e9da3ac" providerId="ADAL" clId="{762D289F-5619-0E48-AFDE-37CFA7EF8FC9}" dt="2018-09-25T12:00:41.027" v="10074"/>
          <ac:spMkLst>
            <pc:docMk/>
            <pc:sldMk cId="3608559962" sldId="748"/>
            <ac:spMk id="4" creationId="{DF0EF0F9-18F9-0C48-A7DA-65A1FC39D8C9}"/>
          </ac:spMkLst>
        </pc:spChg>
        <pc:spChg chg="mod">
          <ac:chgData name="Andreas Biørn-Hansen" userId="f3adb44c-04fb-439e-8fac-7dab2e9da3ac" providerId="ADAL" clId="{762D289F-5619-0E48-AFDE-37CFA7EF8FC9}" dt="2018-09-25T12:00:17.382" v="10065" actId="207"/>
          <ac:spMkLst>
            <pc:docMk/>
            <pc:sldMk cId="3608559962" sldId="748"/>
            <ac:spMk id="7" creationId="{8FB394CE-BCED-CD40-A769-5440E74F490C}"/>
          </ac:spMkLst>
        </pc:spChg>
        <pc:spChg chg="add mod">
          <ac:chgData name="Andreas Biørn-Hansen" userId="f3adb44c-04fb-439e-8fac-7dab2e9da3ac" providerId="ADAL" clId="{762D289F-5619-0E48-AFDE-37CFA7EF8FC9}" dt="2018-09-25T12:00:50.093" v="10083" actId="403"/>
          <ac:spMkLst>
            <pc:docMk/>
            <pc:sldMk cId="3608559962" sldId="748"/>
            <ac:spMk id="9" creationId="{4283EB2C-2D3F-8242-9808-A26B7E2ECC66}"/>
          </ac:spMkLst>
        </pc:spChg>
        <pc:spChg chg="mod">
          <ac:chgData name="Andreas Biørn-Hansen" userId="f3adb44c-04fb-439e-8fac-7dab2e9da3ac" providerId="ADAL" clId="{762D289F-5619-0E48-AFDE-37CFA7EF8FC9}" dt="2018-09-25T12:06:06.900" v="10166" actId="20577"/>
          <ac:spMkLst>
            <pc:docMk/>
            <pc:sldMk cId="3608559962" sldId="748"/>
            <ac:spMk id="28" creationId="{6C5E6749-7799-4844-B561-62827D3D41E2}"/>
          </ac:spMkLst>
        </pc:spChg>
        <pc:picChg chg="del">
          <ac:chgData name="Andreas Biørn-Hansen" userId="f3adb44c-04fb-439e-8fac-7dab2e9da3ac" providerId="ADAL" clId="{762D289F-5619-0E48-AFDE-37CFA7EF8FC9}" dt="2018-09-25T12:00:20.345" v="10066" actId="478"/>
          <ac:picMkLst>
            <pc:docMk/>
            <pc:sldMk cId="3608559962" sldId="748"/>
            <ac:picMk id="15" creationId="{DFEE2A8E-6A78-344F-9BA9-845CB317E0C1}"/>
          </ac:picMkLst>
        </pc:picChg>
      </pc:sldChg>
      <pc:sldChg chg="addSp delSp modSp add del">
        <pc:chgData name="Andreas Biørn-Hansen" userId="f3adb44c-04fb-439e-8fac-7dab2e9da3ac" providerId="ADAL" clId="{762D289F-5619-0E48-AFDE-37CFA7EF8FC9}" dt="2018-09-25T12:10:49.515" v="10526"/>
        <pc:sldMkLst>
          <pc:docMk/>
          <pc:sldMk cId="351494070" sldId="749"/>
        </pc:sldMkLst>
        <pc:picChg chg="add del mod">
          <ac:chgData name="Andreas Biørn-Hansen" userId="f3adb44c-04fb-439e-8fac-7dab2e9da3ac" providerId="ADAL" clId="{762D289F-5619-0E48-AFDE-37CFA7EF8FC9}" dt="2018-09-25T12:10:48.519" v="10525"/>
          <ac:picMkLst>
            <pc:docMk/>
            <pc:sldMk cId="351494070" sldId="749"/>
            <ac:picMk id="2" creationId="{73F4AC9C-558C-3C41-A975-6A11538B949D}"/>
          </ac:picMkLst>
        </pc:picChg>
      </pc:sldChg>
      <pc:sldChg chg="addSp delSp modSp add del">
        <pc:chgData name="Andreas Biørn-Hansen" userId="f3adb44c-04fb-439e-8fac-7dab2e9da3ac" providerId="ADAL" clId="{762D289F-5619-0E48-AFDE-37CFA7EF8FC9}" dt="2018-09-26T06:26:41.507" v="11317" actId="2696"/>
        <pc:sldMkLst>
          <pc:docMk/>
          <pc:sldMk cId="1554641920" sldId="749"/>
        </pc:sldMkLst>
        <pc:picChg chg="add del mod">
          <ac:chgData name="Andreas Biørn-Hansen" userId="f3adb44c-04fb-439e-8fac-7dab2e9da3ac" providerId="ADAL" clId="{762D289F-5619-0E48-AFDE-37CFA7EF8FC9}" dt="2018-09-26T05:30:16.746" v="10833"/>
          <ac:picMkLst>
            <pc:docMk/>
            <pc:sldMk cId="1554641920" sldId="749"/>
            <ac:picMk id="2" creationId="{708B9950-2048-7847-BB30-D0C4883A2572}"/>
          </ac:picMkLst>
        </pc:picChg>
      </pc:sldChg>
      <pc:sldChg chg="modSp add del">
        <pc:chgData name="Andreas Biørn-Hansen" userId="f3adb44c-04fb-439e-8fac-7dab2e9da3ac" providerId="ADAL" clId="{762D289F-5619-0E48-AFDE-37CFA7EF8FC9}" dt="2018-09-25T14:04:23.119" v="10551" actId="2696"/>
        <pc:sldMkLst>
          <pc:docMk/>
          <pc:sldMk cId="2861939848" sldId="749"/>
        </pc:sldMkLst>
        <pc:spChg chg="mod">
          <ac:chgData name="Andreas Biørn-Hansen" userId="f3adb44c-04fb-439e-8fac-7dab2e9da3ac" providerId="ADAL" clId="{762D289F-5619-0E48-AFDE-37CFA7EF8FC9}" dt="2018-09-25T14:04:13.998" v="10550" actId="403"/>
          <ac:spMkLst>
            <pc:docMk/>
            <pc:sldMk cId="2861939848" sldId="749"/>
            <ac:spMk id="2" creationId="{DBDE0B65-E4F1-7046-9711-BE9B267E0907}"/>
          </ac:spMkLst>
        </pc:spChg>
      </pc:sldChg>
      <pc:sldChg chg="addSp modSp add">
        <pc:chgData name="Andreas Biørn-Hansen" userId="f3adb44c-04fb-439e-8fac-7dab2e9da3ac" providerId="ADAL" clId="{762D289F-5619-0E48-AFDE-37CFA7EF8FC9}" dt="2018-09-26T05:31:07.904" v="10967" actId="14100"/>
        <pc:sldMkLst>
          <pc:docMk/>
          <pc:sldMk cId="751072390" sldId="750"/>
        </pc:sldMkLst>
        <pc:spChg chg="add mod">
          <ac:chgData name="Andreas Biørn-Hansen" userId="f3adb44c-04fb-439e-8fac-7dab2e9da3ac" providerId="ADAL" clId="{762D289F-5619-0E48-AFDE-37CFA7EF8FC9}" dt="2018-09-26T05:31:07.904" v="10967" actId="14100"/>
          <ac:spMkLst>
            <pc:docMk/>
            <pc:sldMk cId="751072390" sldId="750"/>
            <ac:spMk id="3" creationId="{AA4DBE32-895D-F449-97E5-BC650769A2BC}"/>
          </ac:spMkLst>
        </pc:spChg>
        <pc:picChg chg="add mod">
          <ac:chgData name="Andreas Biørn-Hansen" userId="f3adb44c-04fb-439e-8fac-7dab2e9da3ac" providerId="ADAL" clId="{762D289F-5619-0E48-AFDE-37CFA7EF8FC9}" dt="2018-09-26T05:30:37.700" v="10836" actId="1076"/>
          <ac:picMkLst>
            <pc:docMk/>
            <pc:sldMk cId="751072390" sldId="750"/>
            <ac:picMk id="2" creationId="{96527702-E5BD-5B43-B51B-DDEE8D2CAB6A}"/>
          </ac:picMkLst>
        </pc:picChg>
      </pc:sldChg>
      <pc:sldChg chg="modSp add">
        <pc:chgData name="Andreas Biørn-Hansen" userId="f3adb44c-04fb-439e-8fac-7dab2e9da3ac" providerId="ADAL" clId="{762D289F-5619-0E48-AFDE-37CFA7EF8FC9}" dt="2018-09-26T06:30:07.086" v="11401" actId="20577"/>
        <pc:sldMkLst>
          <pc:docMk/>
          <pc:sldMk cId="2617288523" sldId="751"/>
        </pc:sldMkLst>
        <pc:spChg chg="mod">
          <ac:chgData name="Andreas Biørn-Hansen" userId="f3adb44c-04fb-439e-8fac-7dab2e9da3ac" providerId="ADAL" clId="{762D289F-5619-0E48-AFDE-37CFA7EF8FC9}" dt="2018-09-26T06:30:07.086" v="11401" actId="20577"/>
          <ac:spMkLst>
            <pc:docMk/>
            <pc:sldMk cId="2617288523" sldId="751"/>
            <ac:spMk id="2" creationId="{DBDE0B65-E4F1-7046-9711-BE9B267E0907}"/>
          </ac:spMkLst>
        </pc:spChg>
      </pc:sldChg>
      <pc:sldChg chg="delSp modSp add ord">
        <pc:chgData name="Andreas Biørn-Hansen" userId="f3adb44c-04fb-439e-8fac-7dab2e9da3ac" providerId="ADAL" clId="{762D289F-5619-0E48-AFDE-37CFA7EF8FC9}" dt="2018-09-26T11:34:34.881" v="11833"/>
        <pc:sldMkLst>
          <pc:docMk/>
          <pc:sldMk cId="2950280418" sldId="752"/>
        </pc:sldMkLst>
        <pc:spChg chg="mod">
          <ac:chgData name="Andreas Biørn-Hansen" userId="f3adb44c-04fb-439e-8fac-7dab2e9da3ac" providerId="ADAL" clId="{762D289F-5619-0E48-AFDE-37CFA7EF8FC9}" dt="2018-09-26T10:48:06.062" v="11831" actId="113"/>
          <ac:spMkLst>
            <pc:docMk/>
            <pc:sldMk cId="2950280418" sldId="752"/>
            <ac:spMk id="3" creationId="{D49FD899-C258-E14B-8035-7544C73FC40D}"/>
          </ac:spMkLst>
        </pc:spChg>
        <pc:spChg chg="del">
          <ac:chgData name="Andreas Biørn-Hansen" userId="f3adb44c-04fb-439e-8fac-7dab2e9da3ac" providerId="ADAL" clId="{762D289F-5619-0E48-AFDE-37CFA7EF8FC9}" dt="2018-09-26T10:47:16.688" v="11660" actId="478"/>
          <ac:spMkLst>
            <pc:docMk/>
            <pc:sldMk cId="2950280418" sldId="752"/>
            <ac:spMk id="56" creationId="{00000000-0000-0000-0000-000000000000}"/>
          </ac:spMkLst>
        </pc:spChg>
      </pc:sldChg>
      <pc:sldChg chg="addSp modSp add">
        <pc:chgData name="Andreas Biørn-Hansen" userId="f3adb44c-04fb-439e-8fac-7dab2e9da3ac" providerId="ADAL" clId="{762D289F-5619-0E48-AFDE-37CFA7EF8FC9}" dt="2018-09-26T11:54:15.181" v="12016" actId="1076"/>
        <pc:sldMkLst>
          <pc:docMk/>
          <pc:sldMk cId="4124831249" sldId="753"/>
        </pc:sldMkLst>
        <pc:spChg chg="add mod">
          <ac:chgData name="Andreas Biørn-Hansen" userId="f3adb44c-04fb-439e-8fac-7dab2e9da3ac" providerId="ADAL" clId="{762D289F-5619-0E48-AFDE-37CFA7EF8FC9}" dt="2018-09-26T11:54:15.181" v="12016" actId="1076"/>
          <ac:spMkLst>
            <pc:docMk/>
            <pc:sldMk cId="4124831249" sldId="753"/>
            <ac:spMk id="2" creationId="{36D471BE-B25B-424D-B247-6C72B2C3245B}"/>
          </ac:spMkLst>
        </pc:spChg>
        <pc:spChg chg="add mod">
          <ac:chgData name="Andreas Biørn-Hansen" userId="f3adb44c-04fb-439e-8fac-7dab2e9da3ac" providerId="ADAL" clId="{762D289F-5619-0E48-AFDE-37CFA7EF8FC9}" dt="2018-09-26T11:54:15.181" v="12016" actId="1076"/>
          <ac:spMkLst>
            <pc:docMk/>
            <pc:sldMk cId="4124831249" sldId="753"/>
            <ac:spMk id="3" creationId="{9F906206-A39B-7C42-A400-73661728D578}"/>
          </ac:spMkLst>
        </pc:spChg>
      </pc:sldChg>
    </pc:docChg>
  </pc:docChgLst>
  <pc:docChgLst>
    <pc:chgData name="Andreas Biørn-Hansen" userId="f3adb44c-04fb-439e-8fac-7dab2e9da3ac" providerId="ADAL" clId="{6ED02D1A-4A3C-854D-A948-918C4DFDD9D1}"/>
    <pc:docChg chg="undo redo custSel addSld delSld modSld sldOrd">
      <pc:chgData name="Andreas Biørn-Hansen" userId="f3adb44c-04fb-439e-8fac-7dab2e9da3ac" providerId="ADAL" clId="{6ED02D1A-4A3C-854D-A948-918C4DFDD9D1}" dt="2018-09-18T21:01:29.624" v="4035" actId="20577"/>
      <pc:docMkLst>
        <pc:docMk/>
      </pc:docMkLst>
      <pc:sldChg chg="add">
        <pc:chgData name="Andreas Biørn-Hansen" userId="f3adb44c-04fb-439e-8fac-7dab2e9da3ac" providerId="ADAL" clId="{6ED02D1A-4A3C-854D-A948-918C4DFDD9D1}" dt="2018-09-18T20:21:49.100" v="3452" actId="20577"/>
        <pc:sldMkLst>
          <pc:docMk/>
          <pc:sldMk cId="2787412352" sldId="526"/>
        </pc:sldMkLst>
      </pc:sldChg>
      <pc:sldChg chg="modSp add">
        <pc:chgData name="Andreas Biørn-Hansen" userId="f3adb44c-04fb-439e-8fac-7dab2e9da3ac" providerId="ADAL" clId="{6ED02D1A-4A3C-854D-A948-918C4DFDD9D1}" dt="2018-09-18T20:22:08.037" v="3475" actId="403"/>
        <pc:sldMkLst>
          <pc:docMk/>
          <pc:sldMk cId="4036870607" sldId="533"/>
        </pc:sldMkLst>
        <pc:spChg chg="mod">
          <ac:chgData name="Andreas Biørn-Hansen" userId="f3adb44c-04fb-439e-8fac-7dab2e9da3ac" providerId="ADAL" clId="{6ED02D1A-4A3C-854D-A948-918C4DFDD9D1}" dt="2018-09-18T20:22:08.037" v="3475" actId="403"/>
          <ac:spMkLst>
            <pc:docMk/>
            <pc:sldMk cId="4036870607" sldId="533"/>
            <ac:spMk id="56" creationId="{00000000-0000-0000-0000-000000000000}"/>
          </ac:spMkLst>
        </pc:spChg>
      </pc:sldChg>
      <pc:sldChg chg="modSp add setBg">
        <pc:chgData name="Andreas Biørn-Hansen" userId="f3adb44c-04fb-439e-8fac-7dab2e9da3ac" providerId="ADAL" clId="{6ED02D1A-4A3C-854D-A948-918C4DFDD9D1}" dt="2018-09-18T19:56:22.901" v="2431" actId="20577"/>
        <pc:sldMkLst>
          <pc:docMk/>
          <pc:sldMk cId="2148244044" sldId="666"/>
        </pc:sldMkLst>
        <pc:spChg chg="mod">
          <ac:chgData name="Andreas Biørn-Hansen" userId="f3adb44c-04fb-439e-8fac-7dab2e9da3ac" providerId="ADAL" clId="{6ED02D1A-4A3C-854D-A948-918C4DFDD9D1}" dt="2018-09-18T19:56:22.901" v="2431" actId="20577"/>
          <ac:spMkLst>
            <pc:docMk/>
            <pc:sldMk cId="2148244044" sldId="666"/>
            <ac:spMk id="30" creationId="{00000000-0000-0000-0000-000000000000}"/>
          </ac:spMkLst>
        </pc:spChg>
      </pc:sldChg>
      <pc:sldMasterChg chg="delSldLayout">
        <pc:chgData name="Andreas Biørn-Hansen" userId="f3adb44c-04fb-439e-8fac-7dab2e9da3ac" providerId="ADAL" clId="{6ED02D1A-4A3C-854D-A948-918C4DFDD9D1}" dt="2018-09-06T14:08:37.618" v="182" actId="2696"/>
        <pc:sldMasterMkLst>
          <pc:docMk/>
          <pc:sldMasterMk cId="0" sldId="2147483653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05052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8719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37270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87929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48169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50695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46405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44236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37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20722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31930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4823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32938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88741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79950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42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17150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77936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33436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36325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48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6863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2129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43913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582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2718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5206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1879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lang="en-US" sz="1200" b="0" i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7192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Main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A6924-0E21-694A-9EAF-3DC38301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43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2578448" y="394838"/>
            <a:ext cx="744359" cy="430851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US" sz="1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21251803" y="12997839"/>
            <a:ext cx="265328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Biørn-Hansen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CBCBC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FFA1-E16E-214A-B341-DC008EB54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8BD9A-8C25-FF4D-BFAC-1EFED0F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search/photos/javascript?utm_source=unsplash&amp;utm_medium=referral&amp;utm_content=creditCopyText" TargetMode="External"/><Relationship Id="rId5" Type="http://schemas.openxmlformats.org/officeDocument/2006/relationships/hyperlink" Target="https://unsplash.com/photos/xekxE_VR0Ec?utm_source=unsplash&amp;utm_medium=referral&amp;utm_content=creditCopyText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.instructure.com/courses/577/quizzes/514?module_item_id=11843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istiania.instructure.com/courses/577/pages/forelesning-number-8-oppgaver-i-brackets-m-slash-losningsforsla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9FD899-C258-E14B-8035-7544C73FC40D}"/>
              </a:ext>
            </a:extLst>
          </p:cNvPr>
          <p:cNvSpPr/>
          <p:nvPr/>
        </p:nvSpPr>
        <p:spPr>
          <a:xfrm>
            <a:off x="2980692" y="5006646"/>
            <a:ext cx="184162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6000" b="1" dirty="0">
                <a:solidFill>
                  <a:schemeClr val="bg2"/>
                </a:solidFill>
              </a:rPr>
              <a:t>For dagens forelesning, last ned: </a:t>
            </a:r>
            <a:r>
              <a:rPr lang="nb-NO" sz="6000" dirty="0">
                <a:solidFill>
                  <a:schemeClr val="bg2"/>
                </a:solidFill>
              </a:rPr>
              <a:t> "PGR102_kode_forelesning8.zip" </a:t>
            </a:r>
          </a:p>
          <a:p>
            <a:pPr algn="ctr"/>
            <a:r>
              <a:rPr lang="nb-NO" sz="6000" dirty="0">
                <a:solidFill>
                  <a:schemeClr val="bg2"/>
                </a:solidFill>
              </a:rPr>
              <a:t>fra Canvas under </a:t>
            </a:r>
          </a:p>
          <a:p>
            <a:pPr algn="ctr"/>
            <a:r>
              <a:rPr lang="nb-NO" sz="6000" dirty="0">
                <a:solidFill>
                  <a:schemeClr val="bg2"/>
                </a:solidFill>
              </a:rPr>
              <a:t>"Forelesning 8: </a:t>
            </a:r>
            <a:r>
              <a:rPr lang="nb-NO" sz="6000" dirty="0" err="1">
                <a:solidFill>
                  <a:schemeClr val="bg2"/>
                </a:solidFill>
              </a:rPr>
              <a:t>Brackets</a:t>
            </a:r>
            <a:r>
              <a:rPr lang="nb-NO" sz="6000" dirty="0">
                <a:solidFill>
                  <a:schemeClr val="bg2"/>
                </a:solidFill>
              </a:rPr>
              <a:t> og feilretting (</a:t>
            </a:r>
            <a:r>
              <a:rPr lang="nb-NO" sz="6000" dirty="0" err="1">
                <a:solidFill>
                  <a:schemeClr val="bg2"/>
                </a:solidFill>
              </a:rPr>
              <a:t>debugging</a:t>
            </a:r>
            <a:r>
              <a:rPr lang="nb-NO" sz="6000" dirty="0">
                <a:solidFill>
                  <a:schemeClr val="bg2"/>
                </a:solidFill>
              </a:rPr>
              <a:t>)"</a:t>
            </a:r>
            <a:endParaRPr lang="nb-NO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80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127250" y="1746267"/>
            <a:ext cx="1875155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Tips: Lei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feilmeldinger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Brackets? 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A6BC4-E89A-574D-8DB0-78F377DD2283}"/>
              </a:ext>
            </a:extLst>
          </p:cNvPr>
          <p:cNvSpPr/>
          <p:nvPr/>
        </p:nvSpPr>
        <p:spPr>
          <a:xfrm>
            <a:off x="2127249" y="3703214"/>
            <a:ext cx="17815379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b-NO" sz="3600" dirty="0"/>
          </a:p>
          <a:p>
            <a:r>
              <a:rPr lang="nb-NO" sz="4400" b="1" dirty="0"/>
              <a:t>Spørsmål</a:t>
            </a:r>
            <a:r>
              <a:rPr lang="nb-NO" sz="4400" dirty="0"/>
              <a:t>: "Er det ikke dumt å fjerne muligheten til å se feilmeldinger?"</a:t>
            </a:r>
          </a:p>
          <a:p>
            <a:endParaRPr lang="nb-NO" sz="4400" dirty="0"/>
          </a:p>
          <a:p>
            <a:r>
              <a:rPr lang="nb-NO" sz="4400" b="1" dirty="0"/>
              <a:t>Svar: </a:t>
            </a:r>
            <a:r>
              <a:rPr lang="nb-NO" sz="4400" dirty="0"/>
              <a:t>Både òg! </a:t>
            </a:r>
          </a:p>
          <a:p>
            <a:endParaRPr lang="nb-NO" sz="4400" dirty="0"/>
          </a:p>
          <a:p>
            <a:r>
              <a:rPr lang="nb-NO" sz="4400" dirty="0"/>
              <a:t>(1) I en reell setting vil det alltid være fint å kunne se feilmeldinger. </a:t>
            </a:r>
          </a:p>
          <a:p>
            <a:endParaRPr lang="nb-NO" sz="4400" dirty="0"/>
          </a:p>
          <a:p>
            <a:r>
              <a:rPr lang="nb-NO" sz="4400" dirty="0"/>
              <a:t>(2) De feilmeldingene </a:t>
            </a:r>
            <a:r>
              <a:rPr lang="nb-NO" sz="4400" dirty="0" err="1"/>
              <a:t>Brackets</a:t>
            </a:r>
            <a:r>
              <a:rPr lang="nb-NO" sz="4400" dirty="0"/>
              <a:t> gir oss er mer til plage enn til hjelp i starten.</a:t>
            </a:r>
          </a:p>
          <a:p>
            <a:endParaRPr lang="nb-NO" sz="4400" dirty="0"/>
          </a:p>
          <a:p>
            <a:r>
              <a:rPr lang="nb-NO" sz="4400" dirty="0"/>
              <a:t>(3) Husk også at på en eksamen får dere ingen hjelp av verktøy som kan vise feil i kode – dere må eventuelt oppdage de feilene selv.</a:t>
            </a:r>
          </a:p>
        </p:txBody>
      </p:sp>
    </p:spTree>
    <p:extLst>
      <p:ext uri="{BB962C8B-B14F-4D97-AF65-F5344CB8AC3E}">
        <p14:creationId xmlns:p14="http://schemas.microsoft.com/office/powerpoint/2010/main" val="13907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855232" y="2633926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Debugging 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9FD899-C258-E14B-8035-7544C73FC40D}"/>
              </a:ext>
            </a:extLst>
          </p:cNvPr>
          <p:cNvSpPr/>
          <p:nvPr/>
        </p:nvSpPr>
        <p:spPr>
          <a:xfrm>
            <a:off x="3172280" y="5842338"/>
            <a:ext cx="1803309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"Debugging is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routine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process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locating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and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removing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computer program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bugs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errors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or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abnormalities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which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is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methodically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handled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by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software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programmers via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debugging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. Debugging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checks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detects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and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corrects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errors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or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bugs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to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allow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proper program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operation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according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to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set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b-NO" sz="4800" i="1" dirty="0" err="1">
                <a:solidFill>
                  <a:schemeClr val="tx1">
                    <a:lumMod val="75000"/>
                  </a:schemeClr>
                </a:solidFill>
              </a:rPr>
              <a:t>specifications</a:t>
            </a:r>
            <a:r>
              <a:rPr lang="nb-NO" sz="4800" i="1" dirty="0">
                <a:solidFill>
                  <a:schemeClr val="tx1">
                    <a:lumMod val="75000"/>
                  </a:schemeClr>
                </a:solidFill>
              </a:rPr>
              <a:t>." </a:t>
            </a:r>
          </a:p>
          <a:p>
            <a:endParaRPr lang="nb-NO" sz="4800" i="1" dirty="0"/>
          </a:p>
          <a:p>
            <a:r>
              <a:rPr lang="nb-NO" sz="2000" i="1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nb-NO" sz="2000" i="1" dirty="0" err="1">
                <a:solidFill>
                  <a:schemeClr val="bg1">
                    <a:lumMod val="65000"/>
                  </a:schemeClr>
                </a:solidFill>
              </a:rPr>
              <a:t>techopedia</a:t>
            </a:r>
            <a:endParaRPr lang="nb-NO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38131-B337-D840-948A-D3E20DD1162F}"/>
              </a:ext>
            </a:extLst>
          </p:cNvPr>
          <p:cNvSpPr/>
          <p:nvPr/>
        </p:nvSpPr>
        <p:spPr>
          <a:xfrm>
            <a:off x="10144048" y="5842338"/>
            <a:ext cx="2418065" cy="819719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6E71C5-72DA-C248-832A-E08C779F750A}"/>
              </a:ext>
            </a:extLst>
          </p:cNvPr>
          <p:cNvSpPr/>
          <p:nvPr/>
        </p:nvSpPr>
        <p:spPr>
          <a:xfrm>
            <a:off x="13235591" y="5842338"/>
            <a:ext cx="6053895" cy="819719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D00D92-498C-1242-83D3-B19E626AC842}"/>
              </a:ext>
            </a:extLst>
          </p:cNvPr>
          <p:cNvSpPr/>
          <p:nvPr/>
        </p:nvSpPr>
        <p:spPr>
          <a:xfrm>
            <a:off x="8326132" y="6662057"/>
            <a:ext cx="7958897" cy="819719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6CCD4-16FC-724C-9FAA-06CC211961EE}"/>
              </a:ext>
            </a:extLst>
          </p:cNvPr>
          <p:cNvSpPr/>
          <p:nvPr/>
        </p:nvSpPr>
        <p:spPr>
          <a:xfrm>
            <a:off x="16226174" y="7287734"/>
            <a:ext cx="3825312" cy="819719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804F9-57A7-794B-AAF6-758C671020D9}"/>
              </a:ext>
            </a:extLst>
          </p:cNvPr>
          <p:cNvSpPr/>
          <p:nvPr/>
        </p:nvSpPr>
        <p:spPr>
          <a:xfrm>
            <a:off x="2923831" y="7989104"/>
            <a:ext cx="1887655" cy="819719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B6DA9-A3A1-8F4E-AC1F-26C46863F8A6}"/>
              </a:ext>
            </a:extLst>
          </p:cNvPr>
          <p:cNvSpPr/>
          <p:nvPr/>
        </p:nvSpPr>
        <p:spPr>
          <a:xfrm>
            <a:off x="4811486" y="8808823"/>
            <a:ext cx="15240000" cy="819719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9AECD8-BEF9-2645-BC58-46C6A6C2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486" y="502154"/>
            <a:ext cx="3512778" cy="5340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9D8D3-6D15-B242-9004-4ED0C63CDAF4}"/>
              </a:ext>
            </a:extLst>
          </p:cNvPr>
          <p:cNvSpPr txBox="1"/>
          <p:nvPr/>
        </p:nvSpPr>
        <p:spPr>
          <a:xfrm>
            <a:off x="2021305" y="51495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39217-DEE1-0644-B52C-0ABE146F3E83}"/>
              </a:ext>
            </a:extLst>
          </p:cNvPr>
          <p:cNvSpPr/>
          <p:nvPr/>
        </p:nvSpPr>
        <p:spPr>
          <a:xfrm>
            <a:off x="3172280" y="4284273"/>
            <a:ext cx="149803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/>
              <a:t>Emnebeskrivelse:</a:t>
            </a:r>
          </a:p>
          <a:p>
            <a:r>
              <a:rPr lang="nb-NO" sz="3600" dirty="0"/>
              <a:t>● bruke </a:t>
            </a:r>
            <a:r>
              <a:rPr lang="nb-NO" sz="3600" dirty="0" err="1"/>
              <a:t>debugger</a:t>
            </a:r>
            <a:r>
              <a:rPr lang="nb-NO" sz="3600" dirty="0"/>
              <a:t> (</a:t>
            </a:r>
            <a:r>
              <a:rPr lang="nb-NO" sz="3600" dirty="0" err="1"/>
              <a:t>f.eks</a:t>
            </a:r>
            <a:r>
              <a:rPr lang="nb-NO" sz="3600" dirty="0"/>
              <a:t> </a:t>
            </a:r>
            <a:r>
              <a:rPr lang="nb-NO" sz="3600" dirty="0" err="1"/>
              <a:t>console</a:t>
            </a:r>
            <a:r>
              <a:rPr lang="nb-NO" sz="3600" dirty="0"/>
              <a:t> </a:t>
            </a:r>
            <a:r>
              <a:rPr lang="nb-NO" sz="3600" dirty="0" err="1"/>
              <a:t>error</a:t>
            </a:r>
            <a:r>
              <a:rPr lang="nb-NO" sz="3600" dirty="0"/>
              <a:t>-panelet) for å sjekke koden for feil</a:t>
            </a:r>
          </a:p>
        </p:txBody>
      </p:sp>
    </p:spTree>
    <p:extLst>
      <p:ext uri="{BB962C8B-B14F-4D97-AF65-F5344CB8AC3E}">
        <p14:creationId xmlns:p14="http://schemas.microsoft.com/office/powerpoint/2010/main" val="403687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2 -0.00139 L -0.37927 0.30012 " pathEditMode="relative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2">
            <a:extLst>
              <a:ext uri="{FF2B5EF4-FFF2-40B4-BE49-F238E27FC236}">
                <a16:creationId xmlns:a16="http://schemas.microsoft.com/office/drawing/2014/main" id="{CACAE20D-C650-FD46-AAC7-0BA3DB781535}"/>
              </a:ext>
            </a:extLst>
          </p:cNvPr>
          <p:cNvSpPr txBox="1"/>
          <p:nvPr/>
        </p:nvSpPr>
        <p:spPr>
          <a:xfrm>
            <a:off x="2263810" y="2133601"/>
            <a:ext cx="21907919" cy="14497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Feilsøking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(debugging)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3E9477-5403-3A43-A044-6300E4CEFFFB}"/>
              </a:ext>
            </a:extLst>
          </p:cNvPr>
          <p:cNvSpPr/>
          <p:nvPr/>
        </p:nvSpPr>
        <p:spPr>
          <a:xfrm>
            <a:off x="14555875" y="3935040"/>
            <a:ext cx="961585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Prosessen hvor man </a:t>
            </a:r>
            <a:r>
              <a:rPr lang="nb-NO" sz="3600" dirty="0" err="1"/>
              <a:t>feilsøker</a:t>
            </a:r>
            <a:r>
              <a:rPr lang="nb-NO" sz="3600" dirty="0"/>
              <a:t> og retter feil (</a:t>
            </a:r>
            <a:r>
              <a:rPr lang="nb-NO" sz="3600" dirty="0" err="1"/>
              <a:t>bugs</a:t>
            </a:r>
            <a:r>
              <a:rPr lang="nb-NO" sz="3600" dirty="0"/>
              <a:t>) i kodebaser.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Kan også brukes til å forstå kode!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Bugs er ofte logiske og menneskeskapte «brister» i kode.</a:t>
            </a:r>
          </a:p>
          <a:p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Grace Hopper jobbet hos MIT da hun på 40-tallet fysisk fjernet en møll fra innsiden av en Mark II. Denne hendelsen var med på formingen av ordet </a:t>
            </a:r>
            <a:r>
              <a:rPr lang="nb-NO" sz="3600" i="1" dirty="0" err="1"/>
              <a:t>debugging</a:t>
            </a:r>
            <a:r>
              <a:rPr lang="nb-NO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3FFA5-2DE9-9846-AC38-6CD5D4D7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10" y="3935040"/>
            <a:ext cx="11801814" cy="7590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1A9BB-2B68-1840-AAFA-42632E92559E}"/>
              </a:ext>
            </a:extLst>
          </p:cNvPr>
          <p:cNvSpPr/>
          <p:nvPr/>
        </p:nvSpPr>
        <p:spPr>
          <a:xfrm>
            <a:off x="2263810" y="11525878"/>
            <a:ext cx="121888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/>
              <a:t>By </a:t>
            </a:r>
            <a:r>
              <a:rPr lang="nb-NO" dirty="0" err="1"/>
              <a:t>Courtesy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Naval</a:t>
            </a:r>
            <a:r>
              <a:rPr lang="nb-NO" dirty="0"/>
              <a:t> </a:t>
            </a:r>
            <a:r>
              <a:rPr lang="nb-NO" dirty="0" err="1"/>
              <a:t>Surface</a:t>
            </a:r>
            <a:r>
              <a:rPr lang="nb-NO" dirty="0"/>
              <a:t> </a:t>
            </a:r>
            <a:r>
              <a:rPr lang="nb-NO" dirty="0" err="1"/>
              <a:t>Warfare</a:t>
            </a:r>
            <a:r>
              <a:rPr lang="nb-NO" dirty="0"/>
              <a:t> Center, Dahlgren, VA., 1988. - U.S. </a:t>
            </a:r>
            <a:r>
              <a:rPr lang="nb-NO" dirty="0" err="1"/>
              <a:t>Naval</a:t>
            </a:r>
            <a:r>
              <a:rPr lang="nb-NO" dirty="0"/>
              <a:t> </a:t>
            </a:r>
            <a:r>
              <a:rPr lang="nb-NO" dirty="0" err="1"/>
              <a:t>Historical</a:t>
            </a:r>
            <a:r>
              <a:rPr lang="nb-NO" dirty="0"/>
              <a:t> Center Online Library </a:t>
            </a:r>
            <a:r>
              <a:rPr lang="nb-NO" dirty="0" err="1"/>
              <a:t>Photograph</a:t>
            </a:r>
            <a:r>
              <a:rPr lang="nb-NO" dirty="0"/>
              <a:t> NH 96566-KNThe </a:t>
            </a:r>
            <a:r>
              <a:rPr lang="nb-NO" dirty="0" err="1"/>
              <a:t>above</a:t>
            </a:r>
            <a:r>
              <a:rPr lang="nb-NO" dirty="0"/>
              <a:t> link is </a:t>
            </a:r>
            <a:r>
              <a:rPr lang="nb-NO" dirty="0" err="1"/>
              <a:t>no</a:t>
            </a:r>
            <a:r>
              <a:rPr lang="nb-NO" dirty="0"/>
              <a:t> longer valid </a:t>
            </a:r>
            <a:r>
              <a:rPr lang="nb-NO" dirty="0" err="1"/>
              <a:t>on</a:t>
            </a:r>
            <a:r>
              <a:rPr lang="nb-NO" dirty="0"/>
              <a:t> 13.04.2017, </a:t>
            </a:r>
            <a:r>
              <a:rPr lang="nb-NO" dirty="0" err="1"/>
              <a:t>the</a:t>
            </a:r>
            <a:r>
              <a:rPr lang="nb-NO" dirty="0"/>
              <a:t> image </a:t>
            </a:r>
            <a:r>
              <a:rPr lang="nb-NO" dirty="0" err="1"/>
              <a:t>available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., Public </a:t>
            </a:r>
            <a:r>
              <a:rPr lang="nb-NO" dirty="0" err="1"/>
              <a:t>Domain</a:t>
            </a:r>
            <a:r>
              <a:rPr lang="nb-NO" dirty="0"/>
              <a:t>,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commons.wikimedia.org</a:t>
            </a:r>
            <a:r>
              <a:rPr lang="nb-NO" dirty="0"/>
              <a:t>/w/</a:t>
            </a:r>
            <a:r>
              <a:rPr lang="nb-NO" dirty="0" err="1"/>
              <a:t>index.php?curid</a:t>
            </a:r>
            <a:r>
              <a:rPr lang="nb-NO" dirty="0"/>
              <a:t>=165211</a:t>
            </a:r>
          </a:p>
        </p:txBody>
      </p:sp>
    </p:spTree>
    <p:extLst>
      <p:ext uri="{BB962C8B-B14F-4D97-AF65-F5344CB8AC3E}">
        <p14:creationId xmlns:p14="http://schemas.microsoft.com/office/powerpoint/2010/main" val="813416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888413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program?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2931784" y="5134538"/>
            <a:ext cx="2064383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Store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forskjeller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mellom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programmeringsspråk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type program.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dette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faget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skal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vår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via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nettleseren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Chrome*,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Chrome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sitt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utviklerverktøy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*Bruker du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annet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Chrome?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greit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men man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forvente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at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veiledere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hjelpe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oppstår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Alt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gjennomgang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også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være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Chrome.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87412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2">
            <a:extLst>
              <a:ext uri="{FF2B5EF4-FFF2-40B4-BE49-F238E27FC236}">
                <a16:creationId xmlns:a16="http://schemas.microsoft.com/office/drawing/2014/main" id="{5554C01C-E161-AB4A-9E8F-DE7BDD49DD7F}"/>
              </a:ext>
            </a:extLst>
          </p:cNvPr>
          <p:cNvSpPr txBox="1"/>
          <p:nvPr/>
        </p:nvSpPr>
        <p:spPr>
          <a:xfrm>
            <a:off x="2302818" y="1897689"/>
            <a:ext cx="99360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Chrome: </a:t>
            </a: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endParaRPr lang="en-US" sz="72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open-devtools.mp4">
            <a:hlinkClick r:id="" action="ppaction://media"/>
            <a:extLst>
              <a:ext uri="{FF2B5EF4-FFF2-40B4-BE49-F238E27FC236}">
                <a16:creationId xmlns:a16="http://schemas.microsoft.com/office/drawing/2014/main" id="{7E2BEE16-D231-9F40-A24F-6E7BA9617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74187" y="2156322"/>
            <a:ext cx="9632706" cy="102206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29C804-BEBF-B647-9151-3EB0EC0AF186}"/>
              </a:ext>
            </a:extLst>
          </p:cNvPr>
          <p:cNvSpPr/>
          <p:nvPr/>
        </p:nvSpPr>
        <p:spPr>
          <a:xfrm>
            <a:off x="2302818" y="3635245"/>
            <a:ext cx="961585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/>
              <a:t>Åpnes som vist i videoen (høyreklikk, velg </a:t>
            </a:r>
            <a:r>
              <a:rPr lang="nb-NO" sz="3600" i="1" dirty="0"/>
              <a:t>"</a:t>
            </a:r>
            <a:r>
              <a:rPr lang="nb-NO" sz="3600" i="1" dirty="0" err="1"/>
              <a:t>Inspect</a:t>
            </a:r>
            <a:r>
              <a:rPr lang="nb-NO" sz="3600" i="1" dirty="0"/>
              <a:t>"</a:t>
            </a:r>
            <a:r>
              <a:rPr lang="nb-NO" sz="3600" dirty="0"/>
              <a:t>) </a:t>
            </a:r>
            <a:r>
              <a:rPr lang="nb-NO" sz="3600" dirty="0">
                <a:sym typeface="Wingdings" pitchFamily="2" charset="2"/>
              </a:rPr>
              <a:t>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 err="1">
                <a:sym typeface="Wingdings" pitchFamily="2" charset="2"/>
              </a:rPr>
              <a:t>Innholder</a:t>
            </a:r>
            <a:r>
              <a:rPr lang="nb-NO" sz="3600" dirty="0">
                <a:sym typeface="Wingdings" pitchFamily="2" charset="2"/>
              </a:rPr>
              <a:t> en rekke verktøy og "instrumenter" vi kan ta i bruk for å: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>
              <a:sym typeface="Wingdings" pitchFamily="2" charset="2"/>
            </a:endParaRPr>
          </a:p>
          <a:p>
            <a:pPr marL="742950" indent="-742950">
              <a:buFont typeface="+mj-lt"/>
              <a:buAutoNum type="arabicPeriod"/>
            </a:pPr>
            <a:r>
              <a:rPr lang="nb-NO" sz="3600" dirty="0">
                <a:sym typeface="Wingdings" pitchFamily="2" charset="2"/>
              </a:rPr>
              <a:t>Finne feil i kode</a:t>
            </a:r>
          </a:p>
          <a:p>
            <a:pPr marL="742950" indent="-742950">
              <a:buFont typeface="+mj-lt"/>
              <a:buAutoNum type="arabicPeriod"/>
            </a:pPr>
            <a:r>
              <a:rPr lang="nb-NO" sz="3600" dirty="0">
                <a:sym typeface="Wingdings" pitchFamily="2" charset="2"/>
              </a:rPr>
              <a:t>Se på strukturen på nettsider</a:t>
            </a:r>
          </a:p>
          <a:p>
            <a:pPr marL="742950" indent="-742950">
              <a:buFont typeface="+mj-lt"/>
              <a:buAutoNum type="arabicPeriod"/>
            </a:pPr>
            <a:r>
              <a:rPr lang="nb-NO" sz="3600" dirty="0">
                <a:sym typeface="Wingdings" pitchFamily="2" charset="2"/>
              </a:rPr>
              <a:t>Lese </a:t>
            </a:r>
            <a:r>
              <a:rPr lang="nb-NO" sz="3600" dirty="0" err="1">
                <a:sym typeface="Wingdings" pitchFamily="2" charset="2"/>
              </a:rPr>
              <a:t>console</a:t>
            </a:r>
            <a:r>
              <a:rPr lang="nb-NO" sz="3600" dirty="0">
                <a:sym typeface="Wingdings" pitchFamily="2" charset="2"/>
              </a:rPr>
              <a:t>-meldinger</a:t>
            </a:r>
          </a:p>
          <a:p>
            <a:pPr marL="742950" indent="-742950">
              <a:buFont typeface="+mj-lt"/>
              <a:buAutoNum type="arabicPeriod"/>
            </a:pPr>
            <a:r>
              <a:rPr lang="nb-NO" sz="3600" dirty="0">
                <a:sym typeface="Wingdings" pitchFamily="2" charset="2"/>
              </a:rPr>
              <a:t>Lese av ytelse-data</a:t>
            </a:r>
          </a:p>
          <a:p>
            <a:pPr marL="742950" indent="-742950">
              <a:buFont typeface="+mj-lt"/>
              <a:buAutoNum type="arabicPeriod"/>
            </a:pPr>
            <a:r>
              <a:rPr lang="nb-NO" sz="3600" dirty="0">
                <a:sym typeface="Wingdings" pitchFamily="2" charset="2"/>
              </a:rPr>
              <a:t>… og mye, mye mer!</a:t>
            </a:r>
          </a:p>
        </p:txBody>
      </p:sp>
    </p:spTree>
    <p:extLst>
      <p:ext uri="{BB962C8B-B14F-4D97-AF65-F5344CB8AC3E}">
        <p14:creationId xmlns:p14="http://schemas.microsoft.com/office/powerpoint/2010/main" val="76366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2">
            <a:extLst>
              <a:ext uri="{FF2B5EF4-FFF2-40B4-BE49-F238E27FC236}">
                <a16:creationId xmlns:a16="http://schemas.microsoft.com/office/drawing/2014/main" id="{5554C01C-E161-AB4A-9E8F-DE7BDD49DD7F}"/>
              </a:ext>
            </a:extLst>
          </p:cNvPr>
          <p:cNvSpPr txBox="1"/>
          <p:nvPr/>
        </p:nvSpPr>
        <p:spPr>
          <a:xfrm>
            <a:off x="3170324" y="1921860"/>
            <a:ext cx="1888413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Chrome: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4DF41-F428-504E-80EA-CD5CB3955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02" t="7843" r="23515" b="87548"/>
          <a:stretch/>
        </p:blipFill>
        <p:spPr>
          <a:xfrm>
            <a:off x="8886092" y="4337538"/>
            <a:ext cx="5673970" cy="398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E0DA7-7213-FB4E-A048-F69267B6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45" y="3659416"/>
            <a:ext cx="14298295" cy="8647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1AEDF-597C-944A-ACF4-FDC309D9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092" y="4358543"/>
            <a:ext cx="5452035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3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2">
            <a:extLst>
              <a:ext uri="{FF2B5EF4-FFF2-40B4-BE49-F238E27FC236}">
                <a16:creationId xmlns:a16="http://schemas.microsoft.com/office/drawing/2014/main" id="{5554C01C-E161-AB4A-9E8F-DE7BDD49DD7F}"/>
              </a:ext>
            </a:extLst>
          </p:cNvPr>
          <p:cNvSpPr txBox="1"/>
          <p:nvPr/>
        </p:nvSpPr>
        <p:spPr>
          <a:xfrm>
            <a:off x="3170324" y="1921860"/>
            <a:ext cx="1888413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Console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77FF95-E984-1644-B993-126170041A1C}"/>
              </a:ext>
            </a:extLst>
          </p:cNvPr>
          <p:cNvGrpSpPr/>
          <p:nvPr/>
        </p:nvGrpSpPr>
        <p:grpSpPr>
          <a:xfrm>
            <a:off x="3170324" y="7502768"/>
            <a:ext cx="14702120" cy="4853354"/>
            <a:chOff x="3170324" y="6025661"/>
            <a:chExt cx="14702120" cy="48533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9AD839-99E1-CC4C-9237-DC6070F45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0324" y="6072553"/>
              <a:ext cx="14702120" cy="48064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30192C-9DDD-FE46-8F85-4890C0AD3F10}"/>
                </a:ext>
              </a:extLst>
            </p:cNvPr>
            <p:cNvSpPr/>
            <p:nvPr/>
          </p:nvSpPr>
          <p:spPr>
            <a:xfrm>
              <a:off x="5838092" y="6025661"/>
              <a:ext cx="1570893" cy="75027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7" name="Shape 149">
            <a:extLst>
              <a:ext uri="{FF2B5EF4-FFF2-40B4-BE49-F238E27FC236}">
                <a16:creationId xmlns:a16="http://schemas.microsoft.com/office/drawing/2014/main" id="{E8277A60-87D9-4645-A2C0-1400842DB5D5}"/>
              </a:ext>
            </a:extLst>
          </p:cNvPr>
          <p:cNvSpPr txBox="1"/>
          <p:nvPr/>
        </p:nvSpPr>
        <p:spPr>
          <a:xfrm>
            <a:off x="3170324" y="3826409"/>
            <a:ext cx="20405293" cy="34887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sitt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Console-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vindu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fungerer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litt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Scrimba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sitt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Console-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vindu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gang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skriver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console.log</a:t>
            </a:r>
            <a:r>
              <a:rPr lang="en-US" sz="3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()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sin,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meldingen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komme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vinduet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under.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største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forskjellen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at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Console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fullstendig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JavaScript-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miljø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 (se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slide)</a:t>
            </a:r>
          </a:p>
        </p:txBody>
      </p:sp>
    </p:spTree>
    <p:extLst>
      <p:ext uri="{BB962C8B-B14F-4D97-AF65-F5344CB8AC3E}">
        <p14:creationId xmlns:p14="http://schemas.microsoft.com/office/powerpoint/2010/main" val="2647011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2">
            <a:extLst>
              <a:ext uri="{FF2B5EF4-FFF2-40B4-BE49-F238E27FC236}">
                <a16:creationId xmlns:a16="http://schemas.microsoft.com/office/drawing/2014/main" id="{5554C01C-E161-AB4A-9E8F-DE7BDD49DD7F}"/>
              </a:ext>
            </a:extLst>
          </p:cNvPr>
          <p:cNvSpPr txBox="1"/>
          <p:nvPr/>
        </p:nvSpPr>
        <p:spPr>
          <a:xfrm>
            <a:off x="3170324" y="1921860"/>
            <a:ext cx="1888413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Console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console">
            <a:hlinkClick r:id="" action="ppaction://media"/>
            <a:extLst>
              <a:ext uri="{FF2B5EF4-FFF2-40B4-BE49-F238E27FC236}">
                <a16:creationId xmlns:a16="http://schemas.microsoft.com/office/drawing/2014/main" id="{489963B5-D455-B34F-ADA3-88120F6C8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0324" y="5650640"/>
            <a:ext cx="17157491" cy="67463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89BC2F-737B-5549-997B-400CD90F6F96}"/>
              </a:ext>
            </a:extLst>
          </p:cNvPr>
          <p:cNvSpPr/>
          <p:nvPr/>
        </p:nvSpPr>
        <p:spPr>
          <a:xfrm>
            <a:off x="3170323" y="3777865"/>
            <a:ext cx="1888413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Console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fullstendig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JavaScript-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miljø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 Du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skrive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rett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Console,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direkte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raskt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PS: Denne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lagres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ingen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steder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kun</a:t>
            </a:r>
            <a:r>
              <a:rPr lang="en-US" sz="2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testing!</a:t>
            </a:r>
          </a:p>
        </p:txBody>
      </p:sp>
    </p:spTree>
    <p:extLst>
      <p:ext uri="{BB962C8B-B14F-4D97-AF65-F5344CB8AC3E}">
        <p14:creationId xmlns:p14="http://schemas.microsoft.com/office/powerpoint/2010/main" val="172882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6">
            <a:extLst>
              <a:ext uri="{FF2B5EF4-FFF2-40B4-BE49-F238E27FC236}">
                <a16:creationId xmlns:a16="http://schemas.microsoft.com/office/drawing/2014/main" id="{36D471BE-B25B-424D-B247-6C72B2C3245B}"/>
              </a:ext>
            </a:extLst>
          </p:cNvPr>
          <p:cNvSpPr/>
          <p:nvPr/>
        </p:nvSpPr>
        <p:spPr>
          <a:xfrm>
            <a:off x="5593975" y="3940211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Debugging 101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9F906206-A39B-7C42-A400-73661728D578}"/>
              </a:ext>
            </a:extLst>
          </p:cNvPr>
          <p:cNvSpPr txBox="1"/>
          <p:nvPr/>
        </p:nvSpPr>
        <p:spPr>
          <a:xfrm>
            <a:off x="3196450" y="5735429"/>
            <a:ext cx="2040529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Debugger; </a:t>
            </a: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Breakpoints</a:t>
            </a: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Conditional breakpoints</a:t>
            </a: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Stepping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Call stack</a:t>
            </a: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Watchers</a:t>
            </a: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24831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Nøkkelordet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debugger;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134538"/>
            <a:ext cx="2040529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vet at 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ønsker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pause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vår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visst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punkt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nøkkelordet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debugger; 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nettleseren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kommer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debugger;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pauses,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inn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starte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igjen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gjennomføringen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38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8000"/>
                    </a14:imgEffect>
                    <a14:imgEffect>
                      <a14:brightnessContrast bright="-52000" contrast="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/>
        </p:nvSpPr>
        <p:spPr>
          <a:xfrm>
            <a:off x="10522912" y="7739308"/>
            <a:ext cx="12231579" cy="2728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5416"/>
              </a:lnSpc>
              <a:spcBef>
                <a:spcPts val="0"/>
              </a:spcBef>
              <a:buSzPct val="25000"/>
              <a:buNone/>
            </a:pP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Introduksjon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Programmering</a:t>
            </a:r>
            <a:endParaRPr 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3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8: Brackets </a:t>
            </a:r>
            <a:r>
              <a:rPr lang="en-US" sz="36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debugging</a:t>
            </a: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40555"/>
              </a:lnSpc>
              <a:spcBef>
                <a:spcPts val="0"/>
              </a:spcBef>
              <a:buSzPct val="25000"/>
              <a:buNone/>
            </a:pPr>
            <a:r>
              <a:rPr lang="en-US" sz="20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Foreleser</a:t>
            </a:r>
            <a:r>
              <a:rPr lang="en-US" sz="20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: Andreas Biørn-Hansen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9572434" y="4742916"/>
            <a:ext cx="9351669" cy="247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PGR102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9660-081A-164A-A533-26C0CE4EE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35"/>
          <a:stretch/>
        </p:blipFill>
        <p:spPr>
          <a:xfrm>
            <a:off x="3990706" y="4640828"/>
            <a:ext cx="4595258" cy="495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8ED2B-F587-1E4F-B01D-713604EC8E9D}"/>
              </a:ext>
            </a:extLst>
          </p:cNvPr>
          <p:cNvSpPr/>
          <p:nvPr/>
        </p:nvSpPr>
        <p:spPr>
          <a:xfrm>
            <a:off x="231825" y="13175250"/>
            <a:ext cx="3161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chemeClr val="tx2"/>
                </a:solidFill>
              </a:rPr>
              <a:t>Photo by </a:t>
            </a:r>
            <a:r>
              <a:rPr lang="nb-NO" dirty="0">
                <a:solidFill>
                  <a:schemeClr val="tx2"/>
                </a:solidFill>
                <a:hlinkClick r:id="rId5"/>
              </a:rPr>
              <a:t>Markus Spiske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 err="1">
                <a:solidFill>
                  <a:schemeClr val="tx2"/>
                </a:solidFill>
              </a:rPr>
              <a:t>on</a:t>
            </a:r>
            <a:r>
              <a:rPr lang="nb-NO" dirty="0">
                <a:solidFill>
                  <a:schemeClr val="tx2"/>
                </a:solidFill>
              </a:rPr>
              <a:t> </a:t>
            </a:r>
            <a:r>
              <a:rPr lang="nb-NO" dirty="0">
                <a:solidFill>
                  <a:schemeClr val="tx2"/>
                </a:solidFill>
                <a:hlinkClick r:id="rId6"/>
              </a:rPr>
              <a:t>Unsplash</a:t>
            </a:r>
            <a:endParaRPr lang="nb-NO" sz="12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3E4-0710-554C-89F2-6AE424F76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503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7200"/>
          <a:stretch/>
        </p:blipFill>
        <p:spPr>
          <a:xfrm>
            <a:off x="1518424" y="340117"/>
            <a:ext cx="1445081" cy="93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E9110-F59E-604F-BC08-6D82D49EF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-6029" t="-7084" r="63544" b="281"/>
          <a:stretch/>
        </p:blipFill>
        <p:spPr>
          <a:xfrm>
            <a:off x="1021468" y="434051"/>
            <a:ext cx="457200" cy="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4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Nøkkelordet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debugger</a:t>
            </a:r>
            <a:r>
              <a:rPr lang="en-US" sz="8000" b="1" dirty="0">
                <a:solidFill>
                  <a:schemeClr val="bg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;</a:t>
            </a: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134538"/>
            <a:ext cx="2040529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4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boroughs = [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Gamlebyen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Alna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Grorud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Stovner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];</a:t>
            </a:r>
          </a:p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for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(</a:t>
            </a:r>
            <a:r>
              <a:rPr lang="en-US" sz="44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= 0; </a:t>
            </a:r>
            <a:r>
              <a:rPr lang="en-US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&lt; </a:t>
            </a:r>
            <a:r>
              <a:rPr lang="en-US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boroughs.length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; </a:t>
            </a:r>
            <a:r>
              <a:rPr lang="en-US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++) {</a:t>
            </a:r>
          </a:p>
          <a:p>
            <a:pPr lvl="0">
              <a:buSzPct val="25000"/>
            </a:pP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 </a:t>
            </a:r>
            <a:r>
              <a:rPr lang="en-US" sz="4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if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(boroughs[</a:t>
            </a:r>
            <a:r>
              <a:rPr lang="en-US" sz="44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i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] === 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Alna</a:t>
            </a:r>
            <a:r>
              <a:rPr lang="en-US" sz="44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) {</a:t>
            </a:r>
          </a:p>
          <a:p>
            <a:pPr lvl="0">
              <a:buSzPct val="25000"/>
            </a:pP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   </a:t>
            </a:r>
            <a:r>
              <a:rPr lang="en-US" sz="44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debugger</a:t>
            </a:r>
            <a:r>
              <a:rPr lang="en-US" sz="4400" dirty="0">
                <a:solidFill>
                  <a:schemeClr val="bg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;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//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Når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løkken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kommer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til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elementet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"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Alna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",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så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pauses </a:t>
            </a:r>
            <a:r>
              <a:rPr lang="en-US" sz="3200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koden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</a:t>
            </a:r>
            <a:endParaRPr lang="en-US" sz="4400" dirty="0">
              <a:solidFill>
                <a:srgbClr val="00B050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 }</a:t>
            </a:r>
          </a:p>
          <a:p>
            <a:pPr lvl="0">
              <a:buSzPct val="25000"/>
            </a:pPr>
            <a:r>
              <a:rPr lang="en-US" sz="44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058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bugger.mp4">
            <a:hlinkClick r:id="" action="ppaction://media"/>
            <a:extLst>
              <a:ext uri="{FF2B5EF4-FFF2-40B4-BE49-F238E27FC236}">
                <a16:creationId xmlns:a16="http://schemas.microsoft.com/office/drawing/2014/main" id="{D19FF8FD-2243-5C42-A572-0A80CBE646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6336" y="1100194"/>
            <a:ext cx="18424978" cy="115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Breakpoints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134538"/>
            <a:ext cx="2040529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Breakpoints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trolig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den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mest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brukte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debugging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Setter man et breakpoint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linje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pauses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der. 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steder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nettleseren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støter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breakpoint,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kjøringen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pauses,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utviklere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tilgang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programmets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tilstand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9987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0EF0F9-18F9-0C48-A7DA-65A1FC39D8C9}"/>
              </a:ext>
            </a:extLst>
          </p:cNvPr>
          <p:cNvSpPr/>
          <p:nvPr/>
        </p:nvSpPr>
        <p:spPr>
          <a:xfrm>
            <a:off x="4005943" y="7099552"/>
            <a:ext cx="1828323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brands = [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"IKEA"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Skeidar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Bohus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];</a:t>
            </a: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brand = brands[0];</a:t>
            </a: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console.log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(brand);  </a:t>
            </a:r>
            <a:r>
              <a:rPr lang="en-US" sz="40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// </a:t>
            </a:r>
            <a:r>
              <a:rPr lang="en-US" sz="4000" b="1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Resultat</a:t>
            </a:r>
            <a:r>
              <a:rPr lang="en-US" sz="40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: "IKEA"</a:t>
            </a:r>
          </a:p>
        </p:txBody>
      </p:sp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Breakpoints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05011" y="5112768"/>
            <a:ext cx="20405293" cy="16999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Kodelinjen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setter et breakpoint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stoppes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før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kodelinjen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9E614D20-075E-394F-BAF5-9BC9D8E241FD}"/>
              </a:ext>
            </a:extLst>
          </p:cNvPr>
          <p:cNvSpPr/>
          <p:nvPr/>
        </p:nvSpPr>
        <p:spPr>
          <a:xfrm>
            <a:off x="2277696" y="9165768"/>
            <a:ext cx="740229" cy="41365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FACE3-DEF2-024F-A161-EA048E881D9C}"/>
              </a:ext>
            </a:extLst>
          </p:cNvPr>
          <p:cNvSpPr/>
          <p:nvPr/>
        </p:nvSpPr>
        <p:spPr>
          <a:xfrm>
            <a:off x="4005943" y="7837710"/>
            <a:ext cx="13302343" cy="67675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394CE-BCED-CD40-A769-5440E74F490C}"/>
              </a:ext>
            </a:extLst>
          </p:cNvPr>
          <p:cNvSpPr/>
          <p:nvPr/>
        </p:nvSpPr>
        <p:spPr>
          <a:xfrm>
            <a:off x="3105011" y="9060512"/>
            <a:ext cx="8107275" cy="676757"/>
          </a:xfrm>
          <a:prstGeom prst="rect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DE055-083C-D440-BCFB-1AD2EC03E2F9}"/>
              </a:ext>
            </a:extLst>
          </p:cNvPr>
          <p:cNvSpPr/>
          <p:nvPr/>
        </p:nvSpPr>
        <p:spPr>
          <a:xfrm>
            <a:off x="4005943" y="10283314"/>
            <a:ext cx="6379029" cy="67675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964AA-EC65-7F44-A299-DBCC32B70B73}"/>
              </a:ext>
            </a:extLst>
          </p:cNvPr>
          <p:cNvSpPr txBox="1"/>
          <p:nvPr/>
        </p:nvSpPr>
        <p:spPr>
          <a:xfrm>
            <a:off x="3170324" y="7772397"/>
            <a:ext cx="6832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1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2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3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4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42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E71DA-14D1-F045-8F68-7FAF258C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04" y="2955290"/>
            <a:ext cx="21468511" cy="7377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17B77-8C33-5D4C-996D-4630B6A1C688}"/>
              </a:ext>
            </a:extLst>
          </p:cNvPr>
          <p:cNvSpPr txBox="1"/>
          <p:nvPr/>
        </p:nvSpPr>
        <p:spPr>
          <a:xfrm>
            <a:off x="10241280" y="1036320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 err="1"/>
              <a:t>Breakpoints</a:t>
            </a:r>
            <a:endParaRPr lang="nb-NO" sz="4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2F4926-2659-1045-92AE-C18ED1B35B75}"/>
              </a:ext>
            </a:extLst>
          </p:cNvPr>
          <p:cNvCxnSpPr/>
          <p:nvPr/>
        </p:nvCxnSpPr>
        <p:spPr>
          <a:xfrm flipH="1">
            <a:off x="5699760" y="1744206"/>
            <a:ext cx="4541520" cy="28887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B05879-2413-5844-90FA-F21F2C3CF8C4}"/>
              </a:ext>
            </a:extLst>
          </p:cNvPr>
          <p:cNvCxnSpPr>
            <a:cxnSpLocks/>
          </p:cNvCxnSpPr>
          <p:nvPr/>
        </p:nvCxnSpPr>
        <p:spPr>
          <a:xfrm flipH="1">
            <a:off x="6065520" y="1896606"/>
            <a:ext cx="4328160" cy="344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414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eakpoints-intro.mp4">
            <a:hlinkClick r:id="" action="ppaction://media"/>
            <a:extLst>
              <a:ext uri="{FF2B5EF4-FFF2-40B4-BE49-F238E27FC236}">
                <a16:creationId xmlns:a16="http://schemas.microsoft.com/office/drawing/2014/main" id="{CF07088F-BE29-5743-A183-D930E0BEF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8639" y="1043101"/>
            <a:ext cx="20331698" cy="111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7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446860"/>
            <a:ext cx="1737961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Evaluere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1657484" y="3222041"/>
            <a:ext cx="6090854" cy="90320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breakpoint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vår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pause den.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pauset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sjekke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evalueres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høyre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</a:t>
            </a:r>
          </a:p>
        </p:txBody>
      </p:sp>
      <p:pic>
        <p:nvPicPr>
          <p:cNvPr id="10" name="breakpoint-evaluate.mp4">
            <a:hlinkClick r:id="" action="ppaction://media"/>
            <a:extLst>
              <a:ext uri="{FF2B5EF4-FFF2-40B4-BE49-F238E27FC236}">
                <a16:creationId xmlns:a16="http://schemas.microsoft.com/office/drawing/2014/main" id="{D707E3A3-F590-1644-84BF-0E0F677C87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2838" y="3184416"/>
            <a:ext cx="15763752" cy="906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C28E96-26DB-434B-B5A7-87239AD39385}"/>
              </a:ext>
            </a:extLst>
          </p:cNvPr>
          <p:cNvSpPr/>
          <p:nvPr/>
        </p:nvSpPr>
        <p:spPr>
          <a:xfrm>
            <a:off x="3462094" y="3985663"/>
            <a:ext cx="1993716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function</a:t>
            </a:r>
            <a:r>
              <a:rPr lang="nb-NO" sz="3200" dirty="0">
                <a:latin typeface="Courier" pitchFamily="2" charset="0"/>
              </a:rPr>
              <a:t> </a:t>
            </a:r>
            <a:r>
              <a:rPr lang="nb-NO" sz="3200" dirty="0" err="1">
                <a:latin typeface="Courier" pitchFamily="2" charset="0"/>
              </a:rPr>
              <a:t>isScandinavian</a:t>
            </a:r>
            <a:r>
              <a:rPr lang="nb-NO" sz="3200" dirty="0">
                <a:latin typeface="Courier" pitchFamily="2" charset="0"/>
              </a:rPr>
              <a:t>(country) {</a:t>
            </a:r>
          </a:p>
          <a:p>
            <a:r>
              <a:rPr lang="nb-NO" sz="3200" dirty="0">
                <a:latin typeface="Courier" pitchFamily="2" charset="0"/>
              </a:rPr>
              <a:t>	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if</a:t>
            </a:r>
            <a:r>
              <a:rPr lang="nb-NO" sz="3200" dirty="0">
                <a:latin typeface="Courier" pitchFamily="2" charset="0"/>
              </a:rPr>
              <a:t> (country ===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"Norway"</a:t>
            </a:r>
            <a:r>
              <a:rPr lang="nb-NO" sz="3200" dirty="0">
                <a:latin typeface="Courier" pitchFamily="2" charset="0"/>
              </a:rPr>
              <a:t> || country ===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</a:rPr>
              <a:t>Sweden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200" dirty="0">
                <a:latin typeface="Courier" pitchFamily="2" charset="0"/>
              </a:rPr>
              <a:t> || country ===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</a:rPr>
              <a:t>Denmark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200" dirty="0">
                <a:latin typeface="Courier" pitchFamily="2" charset="0"/>
              </a:rPr>
              <a:t>) {</a:t>
            </a:r>
          </a:p>
          <a:p>
            <a:r>
              <a:rPr lang="nb-NO" sz="3200" dirty="0">
                <a:latin typeface="Courier" pitchFamily="2" charset="0"/>
              </a:rPr>
              <a:t>		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return</a:t>
            </a:r>
            <a:r>
              <a:rPr lang="nb-NO" sz="3200" dirty="0">
                <a:solidFill>
                  <a:srgbClr val="0600FF"/>
                </a:solidFill>
                <a:latin typeface="Courier" pitchFamily="2" charset="0"/>
              </a:rPr>
              <a:t>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"Ja"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latin typeface="Courier" pitchFamily="2" charset="0"/>
              </a:rPr>
              <a:t>	}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else</a:t>
            </a:r>
            <a:r>
              <a:rPr lang="nb-NO" sz="3200" dirty="0">
                <a:latin typeface="Courier" pitchFamily="2" charset="0"/>
              </a:rPr>
              <a:t> {</a:t>
            </a:r>
          </a:p>
          <a:p>
            <a:r>
              <a:rPr lang="nb-NO" sz="3200" dirty="0">
                <a:latin typeface="Courier" pitchFamily="2" charset="0"/>
              </a:rPr>
              <a:t>		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return</a:t>
            </a:r>
            <a:r>
              <a:rPr lang="nb-NO" sz="3200" dirty="0">
                <a:solidFill>
                  <a:srgbClr val="0600FF"/>
                </a:solidFill>
                <a:latin typeface="Courier" pitchFamily="2" charset="0"/>
              </a:rPr>
              <a:t>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"Nei"</a:t>
            </a:r>
            <a:r>
              <a:rPr lang="nb-NO" sz="3200" dirty="0">
                <a:solidFill>
                  <a:schemeClr val="bg2"/>
                </a:solidFill>
                <a:latin typeface="Courier" pitchFamily="2" charset="0"/>
              </a:rPr>
              <a:t>;</a:t>
            </a:r>
          </a:p>
          <a:p>
            <a:r>
              <a:rPr lang="nb-NO" sz="3200" dirty="0">
                <a:latin typeface="Courier" pitchFamily="2" charset="0"/>
              </a:rPr>
              <a:t>	}</a:t>
            </a:r>
          </a:p>
          <a:p>
            <a:r>
              <a:rPr lang="nb-NO" sz="3200" dirty="0">
                <a:latin typeface="Courier" pitchFamily="2" charset="0"/>
              </a:rPr>
              <a:t>}</a:t>
            </a:r>
          </a:p>
          <a:p>
            <a:endParaRPr lang="nb-NO" sz="3200" dirty="0">
              <a:latin typeface="Courier" pitchFamily="2" charset="0"/>
            </a:endParaRPr>
          </a:p>
          <a:p>
            <a:endParaRPr lang="nb-NO" sz="3200" dirty="0">
              <a:latin typeface="Courier" pitchFamily="2" charset="0"/>
            </a:endParaRPr>
          </a:p>
          <a:p>
            <a:r>
              <a:rPr lang="nb-NO" sz="32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3200" dirty="0">
                <a:latin typeface="Courier" pitchFamily="2" charset="0"/>
              </a:rPr>
              <a:t> </a:t>
            </a:r>
            <a:r>
              <a:rPr lang="nb-NO" sz="3200" dirty="0" err="1">
                <a:latin typeface="Courier" pitchFamily="2" charset="0"/>
              </a:rPr>
              <a:t>result</a:t>
            </a:r>
            <a:r>
              <a:rPr lang="nb-NO" sz="3200" dirty="0">
                <a:latin typeface="Courier" pitchFamily="2" charset="0"/>
              </a:rPr>
              <a:t> = </a:t>
            </a:r>
            <a:r>
              <a:rPr lang="nb-NO" sz="3200" dirty="0" err="1">
                <a:latin typeface="Courier" pitchFamily="2" charset="0"/>
              </a:rPr>
              <a:t>isScandinavian</a:t>
            </a:r>
            <a:r>
              <a:rPr lang="nb-NO" sz="3200" dirty="0">
                <a:latin typeface="Courier" pitchFamily="2" charset="0"/>
              </a:rPr>
              <a:t>(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200" dirty="0" err="1">
                <a:solidFill>
                  <a:srgbClr val="C00000"/>
                </a:solidFill>
                <a:latin typeface="Courier" pitchFamily="2" charset="0"/>
              </a:rPr>
              <a:t>Denmark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3200" dirty="0">
                <a:latin typeface="Courier" pitchFamily="2" charset="0"/>
              </a:rPr>
              <a:t>);</a:t>
            </a:r>
          </a:p>
          <a:p>
            <a:endParaRPr lang="nb-NO" sz="3200" dirty="0">
              <a:latin typeface="Courier" pitchFamily="2" charset="0"/>
            </a:endParaRPr>
          </a:p>
          <a:p>
            <a:r>
              <a:rPr lang="nb-NO" sz="3200" dirty="0" err="1">
                <a:latin typeface="Courier" pitchFamily="2" charset="0"/>
              </a:rPr>
              <a:t>console.log</a:t>
            </a:r>
            <a:r>
              <a:rPr lang="nb-NO" sz="3200" dirty="0">
                <a:latin typeface="Courier" pitchFamily="2" charset="0"/>
              </a:rPr>
              <a:t>(</a:t>
            </a:r>
            <a:r>
              <a:rPr lang="nb-NO" sz="3200" dirty="0" err="1">
                <a:latin typeface="Courier" pitchFamily="2" charset="0"/>
              </a:rPr>
              <a:t>result</a:t>
            </a:r>
            <a:r>
              <a:rPr lang="nb-NO" sz="3200" dirty="0">
                <a:latin typeface="Courier" pitchFamily="2" charset="0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80C69-34D4-2C4A-B44B-AEF1296206AF}"/>
              </a:ext>
            </a:extLst>
          </p:cNvPr>
          <p:cNvSpPr/>
          <p:nvPr/>
        </p:nvSpPr>
        <p:spPr>
          <a:xfrm>
            <a:off x="3462094" y="4032556"/>
            <a:ext cx="7956183" cy="445659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A0D4D-4615-0D44-AC2E-801F769087F6}"/>
              </a:ext>
            </a:extLst>
          </p:cNvPr>
          <p:cNvSpPr/>
          <p:nvPr/>
        </p:nvSpPr>
        <p:spPr>
          <a:xfrm>
            <a:off x="3462095" y="8463771"/>
            <a:ext cx="9597414" cy="387044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495DD3-7A99-644D-A2A4-319F5871C72F}"/>
              </a:ext>
            </a:extLst>
          </p:cNvPr>
          <p:cNvSpPr/>
          <p:nvPr/>
        </p:nvSpPr>
        <p:spPr>
          <a:xfrm>
            <a:off x="5720861" y="4079448"/>
            <a:ext cx="6260124" cy="398768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B6B8E-E611-EC4A-BF73-0F305A095953}"/>
              </a:ext>
            </a:extLst>
          </p:cNvPr>
          <p:cNvSpPr/>
          <p:nvPr/>
        </p:nvSpPr>
        <p:spPr>
          <a:xfrm>
            <a:off x="4435110" y="4571999"/>
            <a:ext cx="652705" cy="44547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B11A1-9B27-0D41-B360-94A237F0BE27}"/>
              </a:ext>
            </a:extLst>
          </p:cNvPr>
          <p:cNvSpPr/>
          <p:nvPr/>
        </p:nvSpPr>
        <p:spPr>
          <a:xfrm>
            <a:off x="5396403" y="4572000"/>
            <a:ext cx="4966797" cy="422030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85712-F20E-DC4B-8A8E-FABB04424DBE}"/>
              </a:ext>
            </a:extLst>
          </p:cNvPr>
          <p:cNvSpPr/>
          <p:nvPr/>
        </p:nvSpPr>
        <p:spPr>
          <a:xfrm>
            <a:off x="11246219" y="4571999"/>
            <a:ext cx="4966797" cy="422030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AAF391-604A-6A43-8D45-BCCC918CC416}"/>
              </a:ext>
            </a:extLst>
          </p:cNvPr>
          <p:cNvSpPr/>
          <p:nvPr/>
        </p:nvSpPr>
        <p:spPr>
          <a:xfrm>
            <a:off x="17096035" y="4512969"/>
            <a:ext cx="5275385" cy="481060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5A844F-B01E-3C45-8F7C-68079ED15319}"/>
              </a:ext>
            </a:extLst>
          </p:cNvPr>
          <p:cNvSpPr/>
          <p:nvPr/>
        </p:nvSpPr>
        <p:spPr>
          <a:xfrm>
            <a:off x="5349511" y="5087813"/>
            <a:ext cx="3044212" cy="375141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A9186-F263-1341-A3E8-D34BD4B38E73}"/>
              </a:ext>
            </a:extLst>
          </p:cNvPr>
          <p:cNvSpPr/>
          <p:nvPr/>
        </p:nvSpPr>
        <p:spPr>
          <a:xfrm>
            <a:off x="3548124" y="8463771"/>
            <a:ext cx="2500984" cy="387044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D89E34-2615-AF4A-9918-45CF7D0E97C3}"/>
              </a:ext>
            </a:extLst>
          </p:cNvPr>
          <p:cNvGrpSpPr/>
          <p:nvPr/>
        </p:nvGrpSpPr>
        <p:grpSpPr>
          <a:xfrm>
            <a:off x="5087814" y="7245658"/>
            <a:ext cx="6076870" cy="1194666"/>
            <a:chOff x="5087814" y="7245658"/>
            <a:chExt cx="6076870" cy="1194666"/>
          </a:xfrm>
        </p:grpSpPr>
        <p:sp>
          <p:nvSpPr>
            <p:cNvPr id="16" name="U-Turn Arrow 15">
              <a:extLst>
                <a:ext uri="{FF2B5EF4-FFF2-40B4-BE49-F238E27FC236}">
                  <a16:creationId xmlns:a16="http://schemas.microsoft.com/office/drawing/2014/main" id="{24612E13-D60D-5748-8BA4-D1C2643D832A}"/>
                </a:ext>
              </a:extLst>
            </p:cNvPr>
            <p:cNvSpPr/>
            <p:nvPr/>
          </p:nvSpPr>
          <p:spPr>
            <a:xfrm flipH="1">
              <a:off x="5087814" y="7924509"/>
              <a:ext cx="4954893" cy="515815"/>
            </a:xfrm>
            <a:prstGeom prst="utur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9DC554-6C4B-1A45-A0B3-D81A3342962E}"/>
                </a:ext>
              </a:extLst>
            </p:cNvPr>
            <p:cNvSpPr txBox="1"/>
            <p:nvPr/>
          </p:nvSpPr>
          <p:spPr>
            <a:xfrm>
              <a:off x="5167529" y="7245658"/>
              <a:ext cx="59971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 err="1">
                  <a:latin typeface="Courier" pitchFamily="2" charset="0"/>
                </a:rPr>
                <a:t>result</a:t>
              </a:r>
              <a:r>
                <a:rPr lang="nb-NO" sz="3200" dirty="0"/>
                <a:t> tilegnes verdien </a:t>
              </a:r>
              <a:r>
                <a:rPr lang="nb-NO" sz="3200" dirty="0">
                  <a:solidFill>
                    <a:srgbClr val="C00000"/>
                  </a:solidFill>
                  <a:latin typeface="Courier" pitchFamily="2" charset="0"/>
                </a:rPr>
                <a:t>"Ja" 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B5566C1-5DB4-FB46-9533-7AB5EB212F15}"/>
              </a:ext>
            </a:extLst>
          </p:cNvPr>
          <p:cNvSpPr/>
          <p:nvPr/>
        </p:nvSpPr>
        <p:spPr>
          <a:xfrm>
            <a:off x="3548125" y="9406740"/>
            <a:ext cx="5056614" cy="52844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8A753-AA2B-6940-872D-A99110840067}"/>
              </a:ext>
            </a:extLst>
          </p:cNvPr>
          <p:cNvSpPr/>
          <p:nvPr/>
        </p:nvSpPr>
        <p:spPr>
          <a:xfrm>
            <a:off x="8604739" y="9411967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// </a:t>
            </a:r>
            <a:r>
              <a:rPr lang="en-US" sz="2800" b="1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Resultat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: "Ja"</a:t>
            </a:r>
          </a:p>
        </p:txBody>
      </p:sp>
    </p:spTree>
    <p:extLst>
      <p:ext uri="{BB962C8B-B14F-4D97-AF65-F5344CB8AC3E}">
        <p14:creationId xmlns:p14="http://schemas.microsoft.com/office/powerpoint/2010/main" val="34515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448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9" grpId="0" animBg="1"/>
      <p:bldP spid="19" grpId="1" animBg="1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Conditional breakpoints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6E6DBCBD-8BDD-6B45-BE95-E6AD531DFC7D}"/>
              </a:ext>
            </a:extLst>
          </p:cNvPr>
          <p:cNvSpPr txBox="1"/>
          <p:nvPr/>
        </p:nvSpPr>
        <p:spPr>
          <a:xfrm>
            <a:off x="3170324" y="4617359"/>
            <a:ext cx="20405293" cy="67404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sett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sette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breakpoints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pause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eksekveringen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program.</a:t>
            </a: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 conditional breakpoint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fungerer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samme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måte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men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kune pause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tilfellene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betingelse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evalueres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true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eksempler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neste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slides.</a:t>
            </a:r>
          </a:p>
        </p:txBody>
      </p:sp>
    </p:spTree>
    <p:extLst>
      <p:ext uri="{BB962C8B-B14F-4D97-AF65-F5344CB8AC3E}">
        <p14:creationId xmlns:p14="http://schemas.microsoft.com/office/powerpoint/2010/main" val="3541440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0EF0F9-18F9-0C48-A7DA-65A1FC39D8C9}"/>
              </a:ext>
            </a:extLst>
          </p:cNvPr>
          <p:cNvSpPr/>
          <p:nvPr/>
        </p:nvSpPr>
        <p:spPr>
          <a:xfrm>
            <a:off x="4005943" y="7099552"/>
            <a:ext cx="1828323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brands = [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"IKEA"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Skeidar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Bohus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];</a:t>
            </a: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brand = brands[0];</a:t>
            </a: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console.log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(brand);  </a:t>
            </a:r>
            <a:endParaRPr lang="en-US" sz="4000" b="1" dirty="0">
              <a:solidFill>
                <a:srgbClr val="00B050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Conditional breakpoints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05011" y="5112768"/>
            <a:ext cx="20405293" cy="16999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sette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conditional breakpoint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eksempelkoden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tidligere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9E614D20-075E-394F-BAF5-9BC9D8E241FD}"/>
              </a:ext>
            </a:extLst>
          </p:cNvPr>
          <p:cNvSpPr/>
          <p:nvPr/>
        </p:nvSpPr>
        <p:spPr>
          <a:xfrm>
            <a:off x="2277696" y="9165768"/>
            <a:ext cx="740229" cy="413657"/>
          </a:xfrm>
          <a:prstGeom prst="rightArrow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FACE3-DEF2-024F-A161-EA048E881D9C}"/>
              </a:ext>
            </a:extLst>
          </p:cNvPr>
          <p:cNvSpPr/>
          <p:nvPr/>
        </p:nvSpPr>
        <p:spPr>
          <a:xfrm>
            <a:off x="4005943" y="7837710"/>
            <a:ext cx="13302343" cy="67675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394CE-BCED-CD40-A769-5440E74F490C}"/>
              </a:ext>
            </a:extLst>
          </p:cNvPr>
          <p:cNvSpPr/>
          <p:nvPr/>
        </p:nvSpPr>
        <p:spPr>
          <a:xfrm>
            <a:off x="3105011" y="9060512"/>
            <a:ext cx="8107275" cy="676757"/>
          </a:xfrm>
          <a:prstGeom prst="rect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DE055-083C-D440-BCFB-1AD2EC03E2F9}"/>
              </a:ext>
            </a:extLst>
          </p:cNvPr>
          <p:cNvSpPr/>
          <p:nvPr/>
        </p:nvSpPr>
        <p:spPr>
          <a:xfrm>
            <a:off x="4005943" y="10283314"/>
            <a:ext cx="6379029" cy="67675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964AA-EC65-7F44-A299-DBCC32B70B73}"/>
              </a:ext>
            </a:extLst>
          </p:cNvPr>
          <p:cNvSpPr txBox="1"/>
          <p:nvPr/>
        </p:nvSpPr>
        <p:spPr>
          <a:xfrm>
            <a:off x="3170324" y="7772397"/>
            <a:ext cx="6832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1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2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3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4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6A90FA-5CF6-4046-9563-9361216D8570}"/>
              </a:ext>
            </a:extLst>
          </p:cNvPr>
          <p:cNvGrpSpPr/>
          <p:nvPr/>
        </p:nvGrpSpPr>
        <p:grpSpPr>
          <a:xfrm>
            <a:off x="2647810" y="5650497"/>
            <a:ext cx="20237062" cy="3706949"/>
            <a:chOff x="-696969" y="6533241"/>
            <a:chExt cx="20237062" cy="37069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AE4E16-E6C8-9541-A157-B1F2A4E8B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0643" y="6533241"/>
              <a:ext cx="13389450" cy="2150637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76B1A8-A6A3-8B48-BCBC-0F4C292785B9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-696969" y="7608560"/>
              <a:ext cx="6847612" cy="263163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9626DB-A519-1646-BD0E-07606F99E5BA}"/>
              </a:ext>
            </a:extLst>
          </p:cNvPr>
          <p:cNvSpPr txBox="1"/>
          <p:nvPr/>
        </p:nvSpPr>
        <p:spPr>
          <a:xfrm>
            <a:off x="9865536" y="6783268"/>
            <a:ext cx="7558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>
                <a:latin typeface="Courier" pitchFamily="2" charset="0"/>
              </a:rPr>
              <a:t>brands[0] === "IKEA"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EE2A8E-6A78-344F-9BA9-845CB317E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2906" y="8810441"/>
            <a:ext cx="5105380" cy="10940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340041F-66E6-654C-B0C0-5694377B1308}"/>
              </a:ext>
            </a:extLst>
          </p:cNvPr>
          <p:cNvSpPr/>
          <p:nvPr/>
        </p:nvSpPr>
        <p:spPr>
          <a:xfrm>
            <a:off x="10369933" y="10283314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// </a:t>
            </a:r>
            <a:r>
              <a:rPr lang="en-US" sz="3600" b="1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Resultat</a:t>
            </a:r>
            <a:r>
              <a:rPr lang="en-US" sz="36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: "IKEA"</a:t>
            </a:r>
            <a:endParaRPr lang="nb-NO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B52333-6D70-F84C-AC22-1DAEE35A25A9}"/>
              </a:ext>
            </a:extLst>
          </p:cNvPr>
          <p:cNvSpPr/>
          <p:nvPr/>
        </p:nvSpPr>
        <p:spPr>
          <a:xfrm>
            <a:off x="4032497" y="9067168"/>
            <a:ext cx="7179789" cy="67675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7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14" grpId="0"/>
      <p:bldP spid="14" grpId="1"/>
      <p:bldP spid="18" grpId="0"/>
      <p:bldP spid="19" grpId="0" animBg="1"/>
      <p:bldP spid="1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5003799" y="6068480"/>
            <a:ext cx="1954432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vara-tillitsvalgte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10964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0EF0F9-18F9-0C48-A7DA-65A1FC39D8C9}"/>
              </a:ext>
            </a:extLst>
          </p:cNvPr>
          <p:cNvSpPr/>
          <p:nvPr/>
        </p:nvSpPr>
        <p:spPr>
          <a:xfrm>
            <a:off x="4005943" y="7099552"/>
            <a:ext cx="1828323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endParaRPr lang="en-US" sz="44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brands = [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Skeidar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"IKEA"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 err="1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Bohus</a:t>
            </a:r>
            <a:r>
              <a:rPr lang="en-US" sz="4000" dirty="0">
                <a:solidFill>
                  <a:srgbClr val="C0000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];</a:t>
            </a: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rgbClr val="0600FF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var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 brand = brands[0];</a:t>
            </a:r>
          </a:p>
          <a:p>
            <a:pPr lvl="0">
              <a:buSzPct val="25000"/>
            </a:pPr>
            <a:endParaRPr lang="en-US" sz="40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0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console.log</a:t>
            </a:r>
            <a:r>
              <a:rPr lang="en-US" sz="40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(brand);  </a:t>
            </a:r>
            <a:endParaRPr lang="en-US" sz="4000" b="1" dirty="0">
              <a:solidFill>
                <a:srgbClr val="00B050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Conditional breakpoints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05011" y="5112768"/>
            <a:ext cx="20405293" cy="16999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om 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bytter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om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rekkefølgen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Skeidar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index 0?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9E614D20-075E-394F-BAF5-9BC9D8E241FD}"/>
              </a:ext>
            </a:extLst>
          </p:cNvPr>
          <p:cNvSpPr/>
          <p:nvPr/>
        </p:nvSpPr>
        <p:spPr>
          <a:xfrm>
            <a:off x="2277696" y="9165768"/>
            <a:ext cx="740229" cy="413657"/>
          </a:xfrm>
          <a:prstGeom prst="rightArrow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FACE3-DEF2-024F-A161-EA048E881D9C}"/>
              </a:ext>
            </a:extLst>
          </p:cNvPr>
          <p:cNvSpPr/>
          <p:nvPr/>
        </p:nvSpPr>
        <p:spPr>
          <a:xfrm>
            <a:off x="4005943" y="7837710"/>
            <a:ext cx="13302343" cy="67675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394CE-BCED-CD40-A769-5440E74F490C}"/>
              </a:ext>
            </a:extLst>
          </p:cNvPr>
          <p:cNvSpPr/>
          <p:nvPr/>
        </p:nvSpPr>
        <p:spPr>
          <a:xfrm>
            <a:off x="3105011" y="9060512"/>
            <a:ext cx="8107275" cy="67675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DE055-083C-D440-BCFB-1AD2EC03E2F9}"/>
              </a:ext>
            </a:extLst>
          </p:cNvPr>
          <p:cNvSpPr/>
          <p:nvPr/>
        </p:nvSpPr>
        <p:spPr>
          <a:xfrm>
            <a:off x="4005943" y="10283314"/>
            <a:ext cx="6379029" cy="676757"/>
          </a:xfrm>
          <a:prstGeom prst="rect">
            <a:avLst/>
          </a:prstGeom>
          <a:solidFill>
            <a:srgbClr val="FFFF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964AA-EC65-7F44-A299-DBCC32B70B73}"/>
              </a:ext>
            </a:extLst>
          </p:cNvPr>
          <p:cNvSpPr txBox="1"/>
          <p:nvPr/>
        </p:nvSpPr>
        <p:spPr>
          <a:xfrm>
            <a:off x="3170324" y="7772397"/>
            <a:ext cx="6832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1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2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3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4</a:t>
            </a:r>
          </a:p>
          <a:p>
            <a:r>
              <a:rPr lang="nb-NO" sz="4000" dirty="0">
                <a:solidFill>
                  <a:schemeClr val="tx1">
                    <a:lumMod val="75000"/>
                  </a:schemeClr>
                </a:solidFill>
                <a:latin typeface="Courier" pitchFamily="2" charset="0"/>
              </a:rPr>
              <a:t>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6A90FA-5CF6-4046-9563-9361216D8570}"/>
              </a:ext>
            </a:extLst>
          </p:cNvPr>
          <p:cNvGrpSpPr/>
          <p:nvPr/>
        </p:nvGrpSpPr>
        <p:grpSpPr>
          <a:xfrm>
            <a:off x="2647810" y="5650497"/>
            <a:ext cx="20237062" cy="3706949"/>
            <a:chOff x="-696969" y="6533241"/>
            <a:chExt cx="20237062" cy="37069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AE4E16-E6C8-9541-A157-B1F2A4E8B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0643" y="6533241"/>
              <a:ext cx="13389450" cy="2150637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76B1A8-A6A3-8B48-BCBC-0F4C292785B9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-696969" y="7608560"/>
              <a:ext cx="6847612" cy="263163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9626DB-A519-1646-BD0E-07606F99E5BA}"/>
              </a:ext>
            </a:extLst>
          </p:cNvPr>
          <p:cNvSpPr txBox="1"/>
          <p:nvPr/>
        </p:nvSpPr>
        <p:spPr>
          <a:xfrm>
            <a:off x="9865536" y="6783268"/>
            <a:ext cx="7558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>
                <a:latin typeface="Courier" pitchFamily="2" charset="0"/>
              </a:rPr>
              <a:t>brands[0] === "IKEA"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3EB2C-2D3F-8242-9808-A26B7E2ECC66}"/>
              </a:ext>
            </a:extLst>
          </p:cNvPr>
          <p:cNvSpPr/>
          <p:nvPr/>
        </p:nvSpPr>
        <p:spPr>
          <a:xfrm>
            <a:off x="10369933" y="10283314"/>
            <a:ext cx="6285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// </a:t>
            </a:r>
            <a:r>
              <a:rPr lang="en-US" sz="3600" b="1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Resultat</a:t>
            </a:r>
            <a:r>
              <a:rPr lang="en-US" sz="36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: "</a:t>
            </a:r>
            <a:r>
              <a:rPr lang="en-US" sz="3600" b="1" dirty="0" err="1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Skeidar</a:t>
            </a:r>
            <a:r>
              <a:rPr lang="en-US" sz="3600" b="1" dirty="0">
                <a:solidFill>
                  <a:srgbClr val="00B050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"</a:t>
            </a: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36085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14" grpId="0"/>
      <p:bldP spid="14" grpId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ABFE64-AA09-7349-A62E-98F6100E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062" y="4617359"/>
            <a:ext cx="13132736" cy="5443621"/>
          </a:xfrm>
          <a:prstGeom prst="rect">
            <a:avLst/>
          </a:prstGeom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55DCE354-4D6F-C347-8F7B-883D32E3ACA3}"/>
              </a:ext>
            </a:extLst>
          </p:cNvPr>
          <p:cNvSpPr txBox="1"/>
          <p:nvPr/>
        </p:nvSpPr>
        <p:spPr>
          <a:xfrm>
            <a:off x="2664998" y="2037593"/>
            <a:ext cx="19978434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Breakpoints: </a:t>
            </a:r>
            <a:r>
              <a:rPr lang="en-US" sz="8000" b="1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steppe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92626-F888-6D42-8927-4647A79A224B}"/>
              </a:ext>
            </a:extLst>
          </p:cNvPr>
          <p:cNvSpPr/>
          <p:nvPr/>
        </p:nvSpPr>
        <p:spPr>
          <a:xfrm>
            <a:off x="18494988" y="4978307"/>
            <a:ext cx="4497916" cy="74595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3D985CDE-336B-0641-ADEA-B83167AAE256}"/>
              </a:ext>
            </a:extLst>
          </p:cNvPr>
          <p:cNvSpPr txBox="1"/>
          <p:nvPr/>
        </p:nvSpPr>
        <p:spPr>
          <a:xfrm>
            <a:off x="2189749" y="4617359"/>
            <a:ext cx="7868652" cy="90320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kraftigste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verktøyene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debugging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muligheten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"steppe"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kodebase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breakpoint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kodenbasen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kodelinjene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hoppe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over de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kodelinjene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interessert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detalj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671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E105F-0259-9E48-AAAB-426A4D613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28"/>
          <a:stretch/>
        </p:blipFill>
        <p:spPr>
          <a:xfrm>
            <a:off x="2969963" y="2408320"/>
            <a:ext cx="1794542" cy="14899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C84A2008-529D-9148-ACB2-4047057393AE}"/>
              </a:ext>
            </a:extLst>
          </p:cNvPr>
          <p:cNvSpPr txBox="1"/>
          <p:nvPr/>
        </p:nvSpPr>
        <p:spPr>
          <a:xfrm>
            <a:off x="5023187" y="2480509"/>
            <a:ext cx="19978434" cy="14177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Resume Script Execution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149">
            <a:extLst>
              <a:ext uri="{FF2B5EF4-FFF2-40B4-BE49-F238E27FC236}">
                <a16:creationId xmlns:a16="http://schemas.microsoft.com/office/drawing/2014/main" id="{D0EE2772-8767-F244-AED3-CFD7DF128880}"/>
              </a:ext>
            </a:extLst>
          </p:cNvPr>
          <p:cNvSpPr txBox="1"/>
          <p:nvPr/>
        </p:nvSpPr>
        <p:spPr>
          <a:xfrm>
            <a:off x="2189749" y="4617359"/>
            <a:ext cx="7868652" cy="6481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Med Resume Script Execution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debuggeren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Fortsett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kodebasen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normalt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enten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ferdig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neste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gang du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møter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breakpoint".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Begge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disse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scenariene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illustrert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høyre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</a:p>
        </p:txBody>
      </p:sp>
      <p:pic>
        <p:nvPicPr>
          <p:cNvPr id="5" name="resume-script-execution">
            <a:hlinkClick r:id="" action="ppaction://media"/>
            <a:extLst>
              <a:ext uri="{FF2B5EF4-FFF2-40B4-BE49-F238E27FC236}">
                <a16:creationId xmlns:a16="http://schemas.microsoft.com/office/drawing/2014/main" id="{707FA663-B5AB-7147-ACBD-11E461D59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10587" y="4091134"/>
            <a:ext cx="12662234" cy="700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1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E68A8D-2571-D14D-BBF8-F8568297C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79" r="58057"/>
          <a:stretch/>
        </p:blipFill>
        <p:spPr>
          <a:xfrm>
            <a:off x="3128211" y="1507638"/>
            <a:ext cx="1491916" cy="14899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EF65DBEF-6620-0749-BAAB-21C39959CFFA}"/>
              </a:ext>
            </a:extLst>
          </p:cNvPr>
          <p:cNvSpPr txBox="1"/>
          <p:nvPr/>
        </p:nvSpPr>
        <p:spPr>
          <a:xfrm>
            <a:off x="5023187" y="1507638"/>
            <a:ext cx="19978434" cy="14177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Over Next Function Call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149">
            <a:extLst>
              <a:ext uri="{FF2B5EF4-FFF2-40B4-BE49-F238E27FC236}">
                <a16:creationId xmlns:a16="http://schemas.microsoft.com/office/drawing/2014/main" id="{5E4C2294-7196-5E41-A49F-D751AFCC550C}"/>
              </a:ext>
            </a:extLst>
          </p:cNvPr>
          <p:cNvSpPr txBox="1"/>
          <p:nvPr/>
        </p:nvSpPr>
        <p:spPr>
          <a:xfrm>
            <a:off x="2475068" y="4068719"/>
            <a:ext cx="6355424" cy="6481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interessert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grave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implementasjonen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hoppe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over den – "step over". 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pic>
        <p:nvPicPr>
          <p:cNvPr id="6" name="debugger-over.mp4">
            <a:hlinkClick r:id="" action="ppaction://media"/>
            <a:extLst>
              <a:ext uri="{FF2B5EF4-FFF2-40B4-BE49-F238E27FC236}">
                <a16:creationId xmlns:a16="http://schemas.microsoft.com/office/drawing/2014/main" id="{4ADFF28A-F88A-0446-BFE6-102FF088E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0492" y="2997549"/>
            <a:ext cx="14892428" cy="101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DD040-B003-DD40-8D68-E7B00FE1A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29" r="40207"/>
          <a:stretch/>
        </p:blipFill>
        <p:spPr>
          <a:xfrm>
            <a:off x="3080083" y="1608048"/>
            <a:ext cx="1491917" cy="14899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B7E912DD-E834-134E-82D1-EB9A73C5FAC2}"/>
              </a:ext>
            </a:extLst>
          </p:cNvPr>
          <p:cNvSpPr txBox="1"/>
          <p:nvPr/>
        </p:nvSpPr>
        <p:spPr>
          <a:xfrm>
            <a:off x="5023187" y="1487732"/>
            <a:ext cx="19978434" cy="14177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Into Next Function Call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E7BC4E25-AB03-3B43-B098-B2CD4EAFEADF}"/>
              </a:ext>
            </a:extLst>
          </p:cNvPr>
          <p:cNvSpPr txBox="1"/>
          <p:nvPr/>
        </p:nvSpPr>
        <p:spPr>
          <a:xfrm>
            <a:off x="3080083" y="3650708"/>
            <a:ext cx="6355424" cy="6481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… men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derimot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interessert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grave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implementasjonen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den – "step into".</a:t>
            </a:r>
          </a:p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pic>
        <p:nvPicPr>
          <p:cNvPr id="7" name="debugger-into.mp4">
            <a:hlinkClick r:id="" action="ppaction://media"/>
            <a:extLst>
              <a:ext uri="{FF2B5EF4-FFF2-40B4-BE49-F238E27FC236}">
                <a16:creationId xmlns:a16="http://schemas.microsoft.com/office/drawing/2014/main" id="{22E39B10-D828-9246-924A-0AF451E78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6603" y="3097959"/>
            <a:ext cx="12860518" cy="95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4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BC6C1-1D30-8A49-98B5-2CF7E96D8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61" r="22357"/>
          <a:stretch/>
        </p:blipFill>
        <p:spPr>
          <a:xfrm>
            <a:off x="3080085" y="1409422"/>
            <a:ext cx="1515980" cy="14899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BC824BFF-1724-4C4A-BE0E-383FC412A0CC}"/>
              </a:ext>
            </a:extLst>
          </p:cNvPr>
          <p:cNvSpPr txBox="1"/>
          <p:nvPr/>
        </p:nvSpPr>
        <p:spPr>
          <a:xfrm>
            <a:off x="5023187" y="1445517"/>
            <a:ext cx="19978434" cy="14177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Out Of Current Function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149">
            <a:extLst>
              <a:ext uri="{FF2B5EF4-FFF2-40B4-BE49-F238E27FC236}">
                <a16:creationId xmlns:a16="http://schemas.microsoft.com/office/drawing/2014/main" id="{E841975A-4018-3043-B1C6-D78AA3DE6D27}"/>
              </a:ext>
            </a:extLst>
          </p:cNvPr>
          <p:cNvSpPr txBox="1"/>
          <p:nvPr/>
        </p:nvSpPr>
        <p:spPr>
          <a:xfrm>
            <a:off x="3080085" y="3317673"/>
            <a:ext cx="20020546" cy="90320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NB: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betyr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tilbake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",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betyr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"! Man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spole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frem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tilbake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tilbake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flere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steg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nytt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sp>
        <p:nvSpPr>
          <p:cNvPr id="5" name="Shape 149">
            <a:extLst>
              <a:ext uri="{FF2B5EF4-FFF2-40B4-BE49-F238E27FC236}">
                <a16:creationId xmlns:a16="http://schemas.microsoft.com/office/drawing/2014/main" id="{9604DF73-642F-F443-802F-B81AA71DD8E0}"/>
              </a:ext>
            </a:extLst>
          </p:cNvPr>
          <p:cNvSpPr txBox="1"/>
          <p:nvPr/>
        </p:nvSpPr>
        <p:spPr>
          <a:xfrm>
            <a:off x="3080085" y="5868643"/>
            <a:ext cx="7868652" cy="6481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steppet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implementasjon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men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ikke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lenger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interessert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steppe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resten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den,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steppe </a:t>
            </a:r>
            <a:r>
              <a:rPr lang="en-US" sz="36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igjen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pic>
        <p:nvPicPr>
          <p:cNvPr id="6" name="debugger-out.mp4">
            <a:hlinkClick r:id="" action="ppaction://media"/>
            <a:extLst>
              <a:ext uri="{FF2B5EF4-FFF2-40B4-BE49-F238E27FC236}">
                <a16:creationId xmlns:a16="http://schemas.microsoft.com/office/drawing/2014/main" id="{8505D6D0-CA12-2A46-9D4D-818D5E97A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8737" y="4493622"/>
            <a:ext cx="11632777" cy="86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4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720C26-F30E-C14C-9F91-2AC77119C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06" r="3868"/>
          <a:stretch/>
        </p:blipFill>
        <p:spPr>
          <a:xfrm>
            <a:off x="3176336" y="2528637"/>
            <a:ext cx="1828801" cy="14899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426E6C5F-8EEE-914D-9034-1AA018F9BB85}"/>
              </a:ext>
            </a:extLst>
          </p:cNvPr>
          <p:cNvSpPr txBox="1"/>
          <p:nvPr/>
        </p:nvSpPr>
        <p:spPr>
          <a:xfrm>
            <a:off x="5384135" y="2600826"/>
            <a:ext cx="19978434" cy="14177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149">
            <a:extLst>
              <a:ext uri="{FF2B5EF4-FFF2-40B4-BE49-F238E27FC236}">
                <a16:creationId xmlns:a16="http://schemas.microsoft.com/office/drawing/2014/main" id="{C48288D9-BA95-A341-A3E9-BD1863FFB9BB}"/>
              </a:ext>
            </a:extLst>
          </p:cNvPr>
          <p:cNvSpPr txBox="1"/>
          <p:nvPr/>
        </p:nvSpPr>
        <p:spPr>
          <a:xfrm>
            <a:off x="3128211" y="4617359"/>
            <a:ext cx="6433800" cy="6481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Med step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6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steppe </a:t>
            </a:r>
            <a:r>
              <a:rPr lang="en-US" sz="36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gjennom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kodebasen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linje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linje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betingelse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betingelse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verktøyet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lære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om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hvordan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eksekveres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)!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pic>
        <p:nvPicPr>
          <p:cNvPr id="5" name="debugger-step.mp4">
            <a:hlinkClick r:id="" action="ppaction://media"/>
            <a:extLst>
              <a:ext uri="{FF2B5EF4-FFF2-40B4-BE49-F238E27FC236}">
                <a16:creationId xmlns:a16="http://schemas.microsoft.com/office/drawing/2014/main" id="{8167EDE0-F05C-6148-A4D0-6BDCFA722F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62011" y="2528637"/>
            <a:ext cx="14079402" cy="75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90800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Debugging med Console</a:t>
            </a:r>
            <a:endParaRPr lang="en-US" sz="72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134538"/>
            <a:ext cx="2040529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langt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faget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tatt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(); 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skrive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meldinger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brukeren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programmene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laget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Tradisjonelt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();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blitt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debugging. 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tillegg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.log();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finnes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også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flere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alternative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89315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90800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Debugging med Console: </a:t>
            </a:r>
            <a:r>
              <a:rPr lang="en-US" sz="72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.error()</a:t>
            </a:r>
            <a:endParaRPr lang="en-US" sz="72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134539"/>
            <a:ext cx="20405293" cy="18055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vise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feilmeldinger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brukes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gjerne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>
                <a:solidFill>
                  <a:schemeClr val="accent1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.error();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fremfor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>
                <a:solidFill>
                  <a:schemeClr val="accent1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.log();</a:t>
            </a:r>
            <a:endParaRPr lang="en-US" sz="2800" dirty="0">
              <a:solidFill>
                <a:schemeClr val="accent1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22E013-E9C5-6B47-8D5B-A768CD5A4C52}"/>
              </a:ext>
            </a:extLst>
          </p:cNvPr>
          <p:cNvSpPr/>
          <p:nvPr/>
        </p:nvSpPr>
        <p:spPr>
          <a:xfrm>
            <a:off x="3170324" y="6940063"/>
            <a:ext cx="13726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 err="1">
                <a:latin typeface="Courier" pitchFamily="2" charset="0"/>
              </a:rPr>
              <a:t>console.error</a:t>
            </a:r>
            <a:r>
              <a:rPr lang="nb-NO" sz="4000" dirty="0">
                <a:latin typeface="Courier" pitchFamily="2" charset="0"/>
              </a:rPr>
              <a:t>(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"En </a:t>
            </a:r>
            <a:r>
              <a:rPr lang="nb-NO" sz="4000" dirty="0" err="1">
                <a:solidFill>
                  <a:srgbClr val="C00000"/>
                </a:solidFill>
                <a:latin typeface="Courier" pitchFamily="2" charset="0"/>
              </a:rPr>
              <a:t>error</a:t>
            </a:r>
            <a:r>
              <a:rPr lang="nb-NO" sz="4000" dirty="0">
                <a:solidFill>
                  <a:srgbClr val="C00000"/>
                </a:solidFill>
                <a:latin typeface="Courier" pitchFamily="2" charset="0"/>
              </a:rPr>
              <a:t>-beskjed blir rød!"</a:t>
            </a:r>
            <a:r>
              <a:rPr lang="nb-NO" sz="4000" dirty="0">
                <a:latin typeface="Courier" pitchFamily="2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097E0-B12F-1F47-9F64-F657861E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848" y="8745587"/>
            <a:ext cx="8514104" cy="1073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FA2039-4903-1345-A9BC-FA8CDEA4FEE3}"/>
              </a:ext>
            </a:extLst>
          </p:cNvPr>
          <p:cNvSpPr/>
          <p:nvPr/>
        </p:nvSpPr>
        <p:spPr>
          <a:xfrm>
            <a:off x="3170324" y="8959346"/>
            <a:ext cx="9365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Dette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skrives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console-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vinduet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36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798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90800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Debugging med Console: </a:t>
            </a:r>
            <a:r>
              <a:rPr lang="en-US" sz="7200" b="1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.table()</a:t>
            </a:r>
            <a:endParaRPr lang="en-US" sz="72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134538"/>
            <a:ext cx="20405293" cy="17351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Hvis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ønsker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oppbygningen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array,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sende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argument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metoden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36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console.table</a:t>
            </a:r>
            <a:r>
              <a:rPr lang="en-US" sz="3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();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få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arrayet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visualisert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vist</a:t>
            </a:r>
            <a:r>
              <a:rPr lang="en-US" sz="3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under.</a:t>
            </a:r>
            <a:endParaRPr lang="en-US" sz="36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71745-F4FD-2B48-A324-6FFD9FF102CE}"/>
              </a:ext>
            </a:extLst>
          </p:cNvPr>
          <p:cNvSpPr/>
          <p:nvPr/>
        </p:nvSpPr>
        <p:spPr>
          <a:xfrm>
            <a:off x="3170323" y="7711568"/>
            <a:ext cx="11905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dirty="0">
                <a:solidFill>
                  <a:srgbClr val="0600FF"/>
                </a:solidFill>
                <a:latin typeface="Courier" pitchFamily="2" charset="0"/>
              </a:rPr>
              <a:t>var</a:t>
            </a:r>
            <a:r>
              <a:rPr lang="nb-NO" sz="3600" dirty="0">
                <a:latin typeface="Courier" pitchFamily="2" charset="0"/>
              </a:rPr>
              <a:t> </a:t>
            </a:r>
            <a:r>
              <a:rPr lang="nb-NO" sz="3600" dirty="0" err="1">
                <a:latin typeface="Courier" pitchFamily="2" charset="0"/>
              </a:rPr>
              <a:t>cars</a:t>
            </a:r>
            <a:r>
              <a:rPr lang="nb-NO" sz="3600" dirty="0">
                <a:latin typeface="Courier" pitchFamily="2" charset="0"/>
              </a:rPr>
              <a:t> = [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"Honda"</a:t>
            </a:r>
            <a:r>
              <a:rPr lang="nb-NO" sz="3600" dirty="0">
                <a:latin typeface="Courier" pitchFamily="2" charset="0"/>
              </a:rPr>
              <a:t>,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"Tesla"</a:t>
            </a:r>
            <a:r>
              <a:rPr lang="nb-NO" sz="3600" dirty="0">
                <a:latin typeface="Courier" pitchFamily="2" charset="0"/>
              </a:rPr>
              <a:t>, </a:t>
            </a:r>
            <a:r>
              <a:rPr lang="nb-NO" sz="3600" dirty="0">
                <a:solidFill>
                  <a:srgbClr val="C00000"/>
                </a:solidFill>
                <a:latin typeface="Courier" pitchFamily="2" charset="0"/>
              </a:rPr>
              <a:t>"Subaru"</a:t>
            </a:r>
            <a:r>
              <a:rPr lang="nb-NO" sz="3600" dirty="0">
                <a:latin typeface="Courier" pitchFamily="2" charset="0"/>
              </a:rPr>
              <a:t>];</a:t>
            </a:r>
          </a:p>
          <a:p>
            <a:r>
              <a:rPr lang="nb-NO" sz="3600" dirty="0" err="1">
                <a:latin typeface="Courier" pitchFamily="2" charset="0"/>
              </a:rPr>
              <a:t>console.table</a:t>
            </a:r>
            <a:r>
              <a:rPr lang="nb-NO" sz="3600" dirty="0">
                <a:latin typeface="Courier" pitchFamily="2" charset="0"/>
              </a:rPr>
              <a:t>(</a:t>
            </a:r>
            <a:r>
              <a:rPr lang="nb-NO" sz="3600" dirty="0" err="1">
                <a:latin typeface="Courier" pitchFamily="2" charset="0"/>
              </a:rPr>
              <a:t>cars</a:t>
            </a:r>
            <a:r>
              <a:rPr lang="nb-NO" sz="3600" dirty="0">
                <a:latin typeface="Courier" pitchFamily="2" charset="0"/>
              </a:rPr>
              <a:t>);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1B2EAE-3D49-9641-8AE7-2508A459C3D8}"/>
              </a:ext>
            </a:extLst>
          </p:cNvPr>
          <p:cNvGrpSpPr/>
          <p:nvPr/>
        </p:nvGrpSpPr>
        <p:grpSpPr>
          <a:xfrm>
            <a:off x="6478188" y="7711568"/>
            <a:ext cx="15326736" cy="3416239"/>
            <a:chOff x="6478188" y="7711568"/>
            <a:chExt cx="15326736" cy="34162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07F948-DE27-3D43-8D1B-BA0641C3F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43252" y="7711568"/>
              <a:ext cx="5961672" cy="341623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F3EDC0-E00F-6541-A59C-A62A2E432EDE}"/>
                </a:ext>
              </a:extLst>
            </p:cNvPr>
            <p:cNvSpPr/>
            <p:nvPr/>
          </p:nvSpPr>
          <p:spPr>
            <a:xfrm>
              <a:off x="6478188" y="10481476"/>
              <a:ext cx="93650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ct val="25000"/>
              </a:pPr>
              <a:r>
                <a:rPr lang="en-US" sz="36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Dette</a:t>
              </a:r>
              <a:r>
                <a:rPr lang="en-US" sz="3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6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skrives</a:t>
              </a:r>
              <a:r>
                <a:rPr lang="en-US" sz="3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6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så</a:t>
              </a:r>
              <a:r>
                <a:rPr lang="en-US" sz="3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6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ut</a:t>
              </a:r>
              <a:r>
                <a:rPr lang="en-US" sz="3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6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3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console-</a:t>
              </a:r>
              <a:r>
                <a:rPr lang="en-US" sz="36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vinduet</a:t>
              </a:r>
              <a:r>
                <a:rPr lang="en-US" sz="3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Wingdings" pitchFamily="2" charset="2"/>
                </a:rPr>
                <a:t></a:t>
              </a:r>
              <a:r>
                <a:rPr lang="en-US" sz="3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lang="en-US" sz="36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4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5855232" y="5608695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Brackets 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9FD899-C258-E14B-8035-7544C73FC40D}"/>
              </a:ext>
            </a:extLst>
          </p:cNvPr>
          <p:cNvSpPr/>
          <p:nvPr/>
        </p:nvSpPr>
        <p:spPr>
          <a:xfrm>
            <a:off x="5662932" y="7697594"/>
            <a:ext cx="130517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4800" i="1" dirty="0">
                <a:solidFill>
                  <a:srgbClr val="5F5F5F"/>
                </a:solidFill>
              </a:rPr>
              <a:t>"A </a:t>
            </a:r>
            <a:r>
              <a:rPr lang="nb-NO" sz="4800" i="1" dirty="0" err="1">
                <a:solidFill>
                  <a:srgbClr val="5F5F5F"/>
                </a:solidFill>
              </a:rPr>
              <a:t>modern</a:t>
            </a:r>
            <a:r>
              <a:rPr lang="nb-NO" sz="4800" i="1" dirty="0">
                <a:solidFill>
                  <a:srgbClr val="5F5F5F"/>
                </a:solidFill>
              </a:rPr>
              <a:t>, </a:t>
            </a:r>
            <a:r>
              <a:rPr lang="nb-NO" sz="4800" i="1" dirty="0" err="1">
                <a:solidFill>
                  <a:srgbClr val="5F5F5F"/>
                </a:solidFill>
              </a:rPr>
              <a:t>open</a:t>
            </a:r>
            <a:r>
              <a:rPr lang="nb-NO" sz="4800" i="1" dirty="0">
                <a:solidFill>
                  <a:srgbClr val="5F5F5F"/>
                </a:solidFill>
              </a:rPr>
              <a:t> </a:t>
            </a:r>
            <a:r>
              <a:rPr lang="nb-NO" sz="4800" i="1" dirty="0" err="1">
                <a:solidFill>
                  <a:srgbClr val="5F5F5F"/>
                </a:solidFill>
              </a:rPr>
              <a:t>source</a:t>
            </a:r>
            <a:r>
              <a:rPr lang="nb-NO" sz="4800" i="1" dirty="0">
                <a:solidFill>
                  <a:srgbClr val="5F5F5F"/>
                </a:solidFill>
              </a:rPr>
              <a:t> </a:t>
            </a:r>
            <a:r>
              <a:rPr lang="nb-NO" sz="4800" i="1" dirty="0" err="1">
                <a:solidFill>
                  <a:srgbClr val="5F5F5F"/>
                </a:solidFill>
              </a:rPr>
              <a:t>text</a:t>
            </a:r>
            <a:r>
              <a:rPr lang="nb-NO" sz="4800" i="1" dirty="0">
                <a:solidFill>
                  <a:srgbClr val="5F5F5F"/>
                </a:solidFill>
              </a:rPr>
              <a:t> editor </a:t>
            </a:r>
            <a:r>
              <a:rPr lang="nb-NO" sz="4800" i="1" dirty="0" err="1">
                <a:solidFill>
                  <a:srgbClr val="5F5F5F"/>
                </a:solidFill>
              </a:rPr>
              <a:t>that</a:t>
            </a:r>
            <a:r>
              <a:rPr lang="nb-NO" sz="4800" i="1" dirty="0">
                <a:solidFill>
                  <a:srgbClr val="5F5F5F"/>
                </a:solidFill>
              </a:rPr>
              <a:t> understands web design."</a:t>
            </a:r>
          </a:p>
          <a:p>
            <a:pPr algn="ctr"/>
            <a:r>
              <a:rPr lang="nb-NO" sz="3200" i="1" dirty="0">
                <a:solidFill>
                  <a:schemeClr val="tx1">
                    <a:lumMod val="75000"/>
                  </a:schemeClr>
                </a:solidFill>
              </a:rPr>
              <a:t>- </a:t>
            </a:r>
            <a:r>
              <a:rPr lang="nb-NO" sz="3200" i="1" dirty="0" err="1">
                <a:solidFill>
                  <a:schemeClr val="tx1">
                    <a:lumMod val="75000"/>
                  </a:schemeClr>
                </a:solidFill>
              </a:rPr>
              <a:t>Brackets.io</a:t>
            </a:r>
            <a:endParaRPr lang="nb-NO" sz="3200" i="1" dirty="0"/>
          </a:p>
        </p:txBody>
      </p:sp>
    </p:spTree>
    <p:extLst>
      <p:ext uri="{BB962C8B-B14F-4D97-AF65-F5344CB8AC3E}">
        <p14:creationId xmlns:p14="http://schemas.microsoft.com/office/powerpoint/2010/main" val="2332793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9080076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Debugging med Console: </a:t>
            </a:r>
            <a:r>
              <a:rPr lang="en-US" sz="7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.trace()</a:t>
            </a:r>
            <a:endParaRPr lang="en-US" sz="7200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134539"/>
            <a:ext cx="20405293" cy="9775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Med </a:t>
            </a:r>
            <a:r>
              <a:rPr lang="en-US" sz="48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.trace()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får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tilgang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hele call stack. </a:t>
            </a:r>
            <a:r>
              <a:rPr lang="en-US" sz="2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2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2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call stack? Se </a:t>
            </a:r>
            <a:r>
              <a:rPr lang="en-US" sz="24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neste</a:t>
            </a:r>
            <a:r>
              <a:rPr lang="en-US" sz="24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slide.</a:t>
            </a:r>
            <a:endParaRPr lang="en-US" sz="36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4963E-E013-5C4E-AF19-A0660E323FB1}"/>
              </a:ext>
            </a:extLst>
          </p:cNvPr>
          <p:cNvSpPr/>
          <p:nvPr/>
        </p:nvSpPr>
        <p:spPr>
          <a:xfrm>
            <a:off x="3170324" y="6629223"/>
            <a:ext cx="1467209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function</a:t>
            </a:r>
            <a:r>
              <a:rPr lang="nb-NO" sz="3200" dirty="0">
                <a:latin typeface="Courier" pitchFamily="2" charset="0"/>
              </a:rPr>
              <a:t> </a:t>
            </a:r>
            <a:r>
              <a:rPr lang="nb-NO" sz="3200" dirty="0" err="1">
                <a:latin typeface="Courier" pitchFamily="2" charset="0"/>
              </a:rPr>
              <a:t>studentID</a:t>
            </a:r>
            <a:r>
              <a:rPr lang="nb-NO" sz="3200" dirty="0">
                <a:latin typeface="Courier" pitchFamily="2" charset="0"/>
              </a:rPr>
              <a:t>(id) {</a:t>
            </a:r>
          </a:p>
          <a:p>
            <a:r>
              <a:rPr lang="nb-NO" sz="3200" dirty="0">
                <a:latin typeface="Courier" pitchFamily="2" charset="0"/>
              </a:rPr>
              <a:t>  </a:t>
            </a:r>
            <a:r>
              <a:rPr lang="nb-NO" sz="3200" b="1" dirty="0" err="1">
                <a:latin typeface="Courier" pitchFamily="2" charset="0"/>
              </a:rPr>
              <a:t>console.trace</a:t>
            </a:r>
            <a:r>
              <a:rPr lang="nb-NO" sz="3200" b="1" dirty="0">
                <a:latin typeface="Courier" pitchFamily="2" charset="0"/>
              </a:rPr>
              <a:t>();</a:t>
            </a:r>
          </a:p>
          <a:p>
            <a:r>
              <a:rPr lang="nb-NO" sz="3200" dirty="0">
                <a:latin typeface="Courier" pitchFamily="2" charset="0"/>
              </a:rPr>
              <a:t> 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return</a:t>
            </a:r>
            <a:r>
              <a:rPr lang="nb-NO" sz="3200" dirty="0">
                <a:latin typeface="Courier" pitchFamily="2" charset="0"/>
              </a:rPr>
              <a:t>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"studentnummer: "</a:t>
            </a:r>
            <a:r>
              <a:rPr lang="nb-NO" sz="3200" dirty="0">
                <a:latin typeface="Courier" pitchFamily="2" charset="0"/>
              </a:rPr>
              <a:t> + id;</a:t>
            </a:r>
          </a:p>
          <a:p>
            <a:r>
              <a:rPr lang="nb-NO" sz="3200" dirty="0">
                <a:latin typeface="Courier" pitchFamily="2" charset="0"/>
              </a:rPr>
              <a:t>}</a:t>
            </a:r>
          </a:p>
          <a:p>
            <a:endParaRPr lang="nb-NO" sz="3200" dirty="0">
              <a:latin typeface="Courier" pitchFamily="2" charset="0"/>
            </a:endParaRPr>
          </a:p>
          <a:p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function</a:t>
            </a:r>
            <a:r>
              <a:rPr lang="nb-NO" sz="3200" dirty="0">
                <a:latin typeface="Courier" pitchFamily="2" charset="0"/>
              </a:rPr>
              <a:t> student(id, </a:t>
            </a:r>
            <a:r>
              <a:rPr lang="nb-NO" sz="3200" dirty="0" err="1">
                <a:latin typeface="Courier" pitchFamily="2" charset="0"/>
              </a:rPr>
              <a:t>name</a:t>
            </a:r>
            <a:r>
              <a:rPr lang="nb-NO" sz="3200" dirty="0">
                <a:latin typeface="Courier" pitchFamily="2" charset="0"/>
              </a:rPr>
              <a:t>) {</a:t>
            </a:r>
          </a:p>
          <a:p>
            <a:r>
              <a:rPr lang="nb-NO" sz="3200" dirty="0">
                <a:latin typeface="Courier" pitchFamily="2" charset="0"/>
              </a:rPr>
              <a:t>  </a:t>
            </a:r>
            <a:r>
              <a:rPr lang="nb-NO" sz="3200" dirty="0" err="1">
                <a:solidFill>
                  <a:srgbClr val="0600FF"/>
                </a:solidFill>
                <a:latin typeface="Courier" pitchFamily="2" charset="0"/>
              </a:rPr>
              <a:t>return</a:t>
            </a:r>
            <a:r>
              <a:rPr lang="nb-NO" sz="3200" dirty="0">
                <a:latin typeface="Courier" pitchFamily="2" charset="0"/>
              </a:rPr>
              <a:t>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"Velkommen "</a:t>
            </a:r>
            <a:r>
              <a:rPr lang="nb-NO" sz="3200" dirty="0">
                <a:latin typeface="Courier" pitchFamily="2" charset="0"/>
              </a:rPr>
              <a:t> + </a:t>
            </a:r>
            <a:r>
              <a:rPr lang="nb-NO" sz="3200" dirty="0" err="1">
                <a:latin typeface="Courier" pitchFamily="2" charset="0"/>
              </a:rPr>
              <a:t>name</a:t>
            </a:r>
            <a:r>
              <a:rPr lang="nb-NO" sz="3200" dirty="0">
                <a:latin typeface="Courier" pitchFamily="2" charset="0"/>
              </a:rPr>
              <a:t> +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", med "</a:t>
            </a:r>
            <a:r>
              <a:rPr lang="nb-NO" sz="3200" dirty="0">
                <a:latin typeface="Courier" pitchFamily="2" charset="0"/>
              </a:rPr>
              <a:t> + </a:t>
            </a:r>
            <a:r>
              <a:rPr lang="nb-NO" sz="3200" dirty="0" err="1">
                <a:latin typeface="Courier" pitchFamily="2" charset="0"/>
              </a:rPr>
              <a:t>studentID</a:t>
            </a:r>
            <a:r>
              <a:rPr lang="nb-NO" sz="3200" dirty="0">
                <a:latin typeface="Courier" pitchFamily="2" charset="0"/>
              </a:rPr>
              <a:t>(id);</a:t>
            </a:r>
          </a:p>
          <a:p>
            <a:r>
              <a:rPr lang="nb-NO" sz="3200" dirty="0">
                <a:latin typeface="Courier" pitchFamily="2" charset="0"/>
              </a:rPr>
              <a:t>}</a:t>
            </a:r>
          </a:p>
          <a:p>
            <a:endParaRPr lang="nb-NO" sz="3200" dirty="0">
              <a:latin typeface="Courier" pitchFamily="2" charset="0"/>
            </a:endParaRPr>
          </a:p>
          <a:p>
            <a:r>
              <a:rPr lang="nb-NO" sz="3200" dirty="0" err="1">
                <a:latin typeface="Courier" pitchFamily="2" charset="0"/>
              </a:rPr>
              <a:t>console.log</a:t>
            </a:r>
            <a:r>
              <a:rPr lang="nb-NO" sz="3200" dirty="0">
                <a:latin typeface="Courier" pitchFamily="2" charset="0"/>
              </a:rPr>
              <a:t>(student(</a:t>
            </a:r>
            <a:r>
              <a:rPr lang="nb-NO" sz="3200" dirty="0">
                <a:solidFill>
                  <a:srgbClr val="00B050"/>
                </a:solidFill>
                <a:latin typeface="Courier" pitchFamily="2" charset="0"/>
              </a:rPr>
              <a:t>123</a:t>
            </a:r>
            <a:r>
              <a:rPr lang="nb-NO" sz="3200" dirty="0">
                <a:latin typeface="Courier" pitchFamily="2" charset="0"/>
              </a:rPr>
              <a:t>, </a:t>
            </a:r>
            <a:r>
              <a:rPr lang="nb-NO" sz="3200" dirty="0">
                <a:solidFill>
                  <a:srgbClr val="C00000"/>
                </a:solidFill>
                <a:latin typeface="Courier" pitchFamily="2" charset="0"/>
              </a:rPr>
              <a:t>"Kari"</a:t>
            </a:r>
            <a:r>
              <a:rPr lang="nb-NO" sz="3200" dirty="0">
                <a:latin typeface="Courier" pitchFamily="2" charset="0"/>
              </a:rPr>
              <a:t>));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814F56-AA6A-4045-863A-1DD12D64E09D}"/>
              </a:ext>
            </a:extLst>
          </p:cNvPr>
          <p:cNvGrpSpPr/>
          <p:nvPr/>
        </p:nvGrpSpPr>
        <p:grpSpPr>
          <a:xfrm>
            <a:off x="15329031" y="6629223"/>
            <a:ext cx="7832593" cy="2800766"/>
            <a:chOff x="15329031" y="6629223"/>
            <a:chExt cx="7832593" cy="28007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01D6A8-60A9-1043-9E88-478ACF235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5878" y="7264305"/>
              <a:ext cx="4475746" cy="216568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13E47D-BE9D-4742-A5BF-AE1F6737FBD5}"/>
                </a:ext>
              </a:extLst>
            </p:cNvPr>
            <p:cNvSpPr/>
            <p:nvPr/>
          </p:nvSpPr>
          <p:spPr>
            <a:xfrm>
              <a:off x="15329031" y="6629223"/>
              <a:ext cx="783259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ct val="25000"/>
              </a:pPr>
              <a:r>
                <a:rPr lang="en-US" sz="32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Dette</a:t>
              </a:r>
              <a:r>
                <a:rPr lang="en-US" sz="32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skrives</a:t>
              </a:r>
              <a:r>
                <a:rPr lang="en-US" sz="32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så</a:t>
              </a:r>
              <a:r>
                <a:rPr lang="en-US" sz="32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ut</a:t>
              </a:r>
              <a:r>
                <a:rPr lang="en-US" sz="32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32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console-</a:t>
              </a:r>
              <a:r>
                <a:rPr lang="en-US" sz="3200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vinduet</a:t>
              </a:r>
              <a:r>
                <a:rPr lang="en-US" sz="32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</a:t>
              </a:r>
              <a:endPara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60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796961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Call stack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3534517"/>
            <a:ext cx="20405293" cy="22047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ta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bruk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0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kalle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den.</a:t>
            </a:r>
          </a:p>
          <a:p>
            <a:pPr lvl="0">
              <a:buSzPct val="25000"/>
            </a:pP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Call Stack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hvilke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deler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vært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innom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produsere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resultat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eller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utfall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820598-88BF-8744-834F-1BA1E7E9CA87}"/>
              </a:ext>
            </a:extLst>
          </p:cNvPr>
          <p:cNvGrpSpPr/>
          <p:nvPr/>
        </p:nvGrpSpPr>
        <p:grpSpPr>
          <a:xfrm>
            <a:off x="9237405" y="6575926"/>
            <a:ext cx="14338212" cy="3963737"/>
            <a:chOff x="9237405" y="6575926"/>
            <a:chExt cx="14338212" cy="39637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6BABFCF-397F-6147-BD35-FAB9F3B2A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7405" y="6575926"/>
              <a:ext cx="14338212" cy="396373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FC5C58-C878-4F46-BA71-46A275B1CC77}"/>
                </a:ext>
              </a:extLst>
            </p:cNvPr>
            <p:cNvSpPr/>
            <p:nvPr/>
          </p:nvSpPr>
          <p:spPr>
            <a:xfrm>
              <a:off x="10082463" y="6809874"/>
              <a:ext cx="2935705" cy="33688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9" name="Shape 149">
            <a:extLst>
              <a:ext uri="{FF2B5EF4-FFF2-40B4-BE49-F238E27FC236}">
                <a16:creationId xmlns:a16="http://schemas.microsoft.com/office/drawing/2014/main" id="{356368C8-B408-2D44-8180-781C1EDEAD93}"/>
              </a:ext>
            </a:extLst>
          </p:cNvPr>
          <p:cNvSpPr txBox="1"/>
          <p:nvPr/>
        </p:nvSpPr>
        <p:spPr>
          <a:xfrm>
            <a:off x="3170324" y="6575926"/>
            <a:ext cx="5636793" cy="50947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eksempelet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høyre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blir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kodelinje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9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kaller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student()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igjen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kaller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funksjonen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3200" dirty="0" err="1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studentID</a:t>
            </a:r>
            <a:r>
              <a:rPr lang="en-US" sz="3200" dirty="0">
                <a:solidFill>
                  <a:schemeClr val="dk2"/>
                </a:solidFill>
                <a:latin typeface="Courier" pitchFamily="2" charset="0"/>
                <a:ea typeface="Montserrat"/>
                <a:cs typeface="Montserrat"/>
                <a:sym typeface="Montserrat"/>
              </a:rPr>
              <a:t>()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Dette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også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Call Stack-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vinduet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uthevet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rødt</a:t>
            </a:r>
            <a:r>
              <a:rPr lang="en-US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lang="en-US"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244598-24A4-1E46-8FA8-A0405F1CB004}"/>
              </a:ext>
            </a:extLst>
          </p:cNvPr>
          <p:cNvSpPr/>
          <p:nvPr/>
        </p:nvSpPr>
        <p:spPr>
          <a:xfrm>
            <a:off x="19250526" y="8249120"/>
            <a:ext cx="2935706" cy="185740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7190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Watchers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2931784" y="5134538"/>
            <a:ext cx="2064383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watcher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hjelper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vise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innholdet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blanta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nnet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variabler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etterhvert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kjøres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Med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andre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ord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watcher </a:t>
            </a:r>
            <a:r>
              <a:rPr lang="en-US" sz="4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holder </a:t>
            </a:r>
            <a:r>
              <a:rPr lang="en-US" sz="48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øye</a:t>
            </a:r>
            <a:r>
              <a:rPr lang="en-US" sz="48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spesifikke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deler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vår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gjør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enkelt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oss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tilstanden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til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905ABF-EB73-814A-A7DD-B3116CFB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01" y="9676548"/>
            <a:ext cx="13442616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2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2879803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Watchers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C5E6749-7799-4844-B561-62827D3D41E2}"/>
              </a:ext>
            </a:extLst>
          </p:cNvPr>
          <p:cNvSpPr txBox="1"/>
          <p:nvPr/>
        </p:nvSpPr>
        <p:spPr>
          <a:xfrm>
            <a:off x="3170324" y="5134538"/>
            <a:ext cx="20405293" cy="5758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sette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opp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watchers med "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pluss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"-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symbolet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Source-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vinduet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Herfra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skrive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inn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navnet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variabelen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ønsker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å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holde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4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øye</a:t>
            </a:r>
            <a:r>
              <a:rPr lang="en-US" sz="4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med.</a:t>
            </a: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4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3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0B9FA5-564A-9A45-95A8-03A6FE5F5203}"/>
              </a:ext>
            </a:extLst>
          </p:cNvPr>
          <p:cNvGrpSpPr/>
          <p:nvPr/>
        </p:nvGrpSpPr>
        <p:grpSpPr>
          <a:xfrm>
            <a:off x="3170324" y="6776566"/>
            <a:ext cx="13442616" cy="1733550"/>
            <a:chOff x="3170324" y="6280178"/>
            <a:chExt cx="13442616" cy="17335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0905ABF-EB73-814A-A7DD-B3116CFBC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0324" y="6280178"/>
              <a:ext cx="13442616" cy="173355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F49EE6C-8D87-A049-83C0-96E2AE20EC47}"/>
                </a:ext>
              </a:extLst>
            </p:cNvPr>
            <p:cNvSpPr/>
            <p:nvPr/>
          </p:nvSpPr>
          <p:spPr>
            <a:xfrm>
              <a:off x="14891658" y="6444344"/>
              <a:ext cx="696686" cy="65906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414248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170324" y="1943631"/>
            <a:ext cx="14399219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Watchers</a:t>
            </a:r>
            <a:endParaRPr lang="en-US" sz="8000" b="1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watcher.mp4">
            <a:hlinkClick r:id="" action="ppaction://media"/>
            <a:extLst>
              <a:ext uri="{FF2B5EF4-FFF2-40B4-BE49-F238E27FC236}">
                <a16:creationId xmlns:a16="http://schemas.microsoft.com/office/drawing/2014/main" id="{5A7355F5-36AB-464C-B7DA-FF6724EE1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0324" y="3681187"/>
            <a:ext cx="19354800" cy="80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6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2E082-8E6F-F549-9782-1233F039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031" y="4900244"/>
            <a:ext cx="9766794" cy="5040926"/>
          </a:xfrm>
          <a:prstGeom prst="rect">
            <a:avLst/>
          </a:prstGeom>
        </p:spPr>
      </p:pic>
      <p:sp>
        <p:nvSpPr>
          <p:cNvPr id="3" name="Shape 182">
            <a:extLst>
              <a:ext uri="{FF2B5EF4-FFF2-40B4-BE49-F238E27FC236}">
                <a16:creationId xmlns:a16="http://schemas.microsoft.com/office/drawing/2014/main" id="{640FA248-2890-0546-80E9-8F4758B7F6C7}"/>
              </a:ext>
            </a:extLst>
          </p:cNvPr>
          <p:cNvSpPr txBox="1"/>
          <p:nvPr/>
        </p:nvSpPr>
        <p:spPr>
          <a:xfrm>
            <a:off x="3170324" y="1943631"/>
            <a:ext cx="9443707" cy="1231106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Hva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disse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5C510-5CD9-6546-BBB2-C7E43AB7174F}"/>
              </a:ext>
            </a:extLst>
          </p:cNvPr>
          <p:cNvSpPr txBox="1"/>
          <p:nvPr/>
        </p:nvSpPr>
        <p:spPr>
          <a:xfrm>
            <a:off x="3639247" y="5181598"/>
            <a:ext cx="89747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4400" dirty="0"/>
              <a:t>For henting av ekstern data </a:t>
            </a:r>
            <a:r>
              <a:rPr lang="nb-NO" sz="4400" dirty="0">
                <a:sym typeface="Wingdings" pitchFamily="2" charset="2"/>
              </a:rPr>
              <a:t>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4400" dirty="0"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4400" dirty="0">
                <a:sym typeface="Wingdings" pitchFamily="2" charset="2"/>
              </a:rPr>
              <a:t>For DOM-manipulasjon 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4400" dirty="0"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4400" dirty="0">
                <a:sym typeface="Wingdings" pitchFamily="2" charset="2"/>
              </a:rPr>
              <a:t>For "lyttere"   </a:t>
            </a:r>
            <a:endParaRPr lang="nb-NO" sz="4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269209B-9D2B-274F-87E6-B42B3F60BCD7}"/>
              </a:ext>
            </a:extLst>
          </p:cNvPr>
          <p:cNvSpPr/>
          <p:nvPr/>
        </p:nvSpPr>
        <p:spPr>
          <a:xfrm>
            <a:off x="11512062" y="7690338"/>
            <a:ext cx="914400" cy="1312985"/>
          </a:xfrm>
          <a:prstGeom prst="leftBrace">
            <a:avLst>
              <a:gd name="adj1" fmla="val 8333"/>
              <a:gd name="adj2" fmla="val 482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EE22AA-7613-F549-BFDF-8BB0E2EBFF21}"/>
              </a:ext>
            </a:extLst>
          </p:cNvPr>
          <p:cNvSpPr/>
          <p:nvPr/>
        </p:nvSpPr>
        <p:spPr>
          <a:xfrm>
            <a:off x="3862211" y="10666334"/>
            <a:ext cx="198454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Lytter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og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DOM-breakpoints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mulig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skal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på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senere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forelesninger</a:t>
            </a:r>
            <a:r>
              <a:rPr lang="en-US" sz="4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4000" dirty="0">
              <a:solidFill>
                <a:srgbClr val="06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96027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3099985" y="3854670"/>
            <a:ext cx="21448138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9: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Kodetid</a:t>
            </a: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endParaRPr lang="en-US" sz="6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ct val="25000"/>
            </a:pPr>
            <a:r>
              <a:rPr lang="nb-NO" sz="5400" b="1" dirty="0"/>
              <a:t>Førstkommende fredag klokka 08:15!</a:t>
            </a:r>
          </a:p>
          <a:p>
            <a:pPr lvl="0">
              <a:buSzPct val="25000"/>
            </a:pPr>
            <a:endParaRPr lang="nb-NO" sz="4400" u="sng" dirty="0"/>
          </a:p>
          <a:p>
            <a:pPr lvl="0">
              <a:buSzPct val="25000"/>
            </a:pPr>
            <a:r>
              <a:rPr lang="nb-NO" sz="4400" u="sng" dirty="0"/>
              <a:t>Fra emneplan:</a:t>
            </a:r>
          </a:p>
          <a:p>
            <a:pPr lvl="0">
              <a:buSzPct val="25000"/>
            </a:pPr>
            <a:r>
              <a:rPr lang="nb-NO" sz="4400" dirty="0"/>
              <a:t>– skrive enkle applikasjoner med enkle algoritmer</a:t>
            </a:r>
          </a:p>
          <a:p>
            <a:pPr lvl="0">
              <a:buSzPct val="25000"/>
            </a:pPr>
            <a:r>
              <a:rPr lang="nb-NO" sz="4400" dirty="0"/>
              <a:t>– skrive ryddig og strukturert kode</a:t>
            </a:r>
            <a:endParaRPr lang="en-US" sz="4400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5207D-1E18-8A46-A49A-7A801A55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721" y="4955539"/>
            <a:ext cx="2837815" cy="23175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EE8A48-7DEC-644F-BDE3-9E2F311C3F1E}"/>
              </a:ext>
            </a:extLst>
          </p:cNvPr>
          <p:cNvSpPr/>
          <p:nvPr/>
        </p:nvSpPr>
        <p:spPr>
          <a:xfrm>
            <a:off x="18673283" y="12477895"/>
            <a:ext cx="5389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/>
              <a:t>*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commons.wikimedia.org</a:t>
            </a:r>
            <a:r>
              <a:rPr lang="nb-NO" dirty="0"/>
              <a:t>/wiki/</a:t>
            </a:r>
            <a:r>
              <a:rPr lang="nb-NO" dirty="0" err="1"/>
              <a:t>File:Cup-o-coffee-simple.svg</a:t>
            </a:r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B3603-9A13-314B-A0A0-5C3B019B953D}"/>
              </a:ext>
            </a:extLst>
          </p:cNvPr>
          <p:cNvSpPr/>
          <p:nvPr/>
        </p:nvSpPr>
        <p:spPr>
          <a:xfrm>
            <a:off x="19143544" y="4955539"/>
            <a:ext cx="502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26183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2">
            <a:extLst>
              <a:ext uri="{FF2B5EF4-FFF2-40B4-BE49-F238E27FC236}">
                <a16:creationId xmlns:a16="http://schemas.microsoft.com/office/drawing/2014/main" id="{DBDE0B65-E4F1-7046-9711-BE9B267E0907}"/>
              </a:ext>
            </a:extLst>
          </p:cNvPr>
          <p:cNvSpPr txBox="1"/>
          <p:nvPr/>
        </p:nvSpPr>
        <p:spPr>
          <a:xfrm>
            <a:off x="5003799" y="6068480"/>
            <a:ext cx="19544323" cy="1737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Alle</a:t>
            </a: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vara-tillitsvalgte</a:t>
            </a:r>
            <a:endParaRPr lang="en-US" sz="6600" b="1" dirty="0">
              <a:solidFill>
                <a:srgbClr val="0000FF"/>
              </a:solidFill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17288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82">
            <a:extLst>
              <a:ext uri="{FF2B5EF4-FFF2-40B4-BE49-F238E27FC236}">
                <a16:creationId xmlns:a16="http://schemas.microsoft.com/office/drawing/2014/main" id="{6774B17C-A847-D846-A5D4-290DA7DE2F4F}"/>
              </a:ext>
            </a:extLst>
          </p:cNvPr>
          <p:cNvSpPr txBox="1"/>
          <p:nvPr/>
        </p:nvSpPr>
        <p:spPr>
          <a:xfrm>
            <a:off x="3418485" y="3789635"/>
            <a:ext cx="18288576" cy="62290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Øvingsoppgaver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forelesning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8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Repetisjonstest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Font typeface="+mj-lt"/>
              <a:buAutoNum type="arabicPeriod"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Oppgaver i Scrimba</a:t>
            </a:r>
            <a:endParaRPr lang="en-US"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885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127251" y="2355867"/>
            <a:ext cx="1259099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Brackets vs.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Scrimba</a:t>
            </a:r>
            <a:endParaRPr lang="en-US" sz="8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A2E5FF-3FDE-E945-9B95-C63AEB4D9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46555"/>
              </p:ext>
            </p:extLst>
          </p:nvPr>
        </p:nvGraphicFramePr>
        <p:xfrm>
          <a:off x="2127251" y="5000114"/>
          <a:ext cx="21647149" cy="5212080"/>
        </p:xfrm>
        <a:graphic>
          <a:graphicData uri="http://schemas.openxmlformats.org/drawingml/2006/table">
            <a:tbl>
              <a:tblPr firstRow="1" bandRow="1">
                <a:tableStyleId>{128E107E-EE44-491B-9725-637A73915A59}</a:tableStyleId>
              </a:tblPr>
              <a:tblGrid>
                <a:gridCol w="9063263">
                  <a:extLst>
                    <a:ext uri="{9D8B030D-6E8A-4147-A177-3AD203B41FA5}">
                      <a16:colId xmlns:a16="http://schemas.microsoft.com/office/drawing/2014/main" val="2343295612"/>
                    </a:ext>
                  </a:extLst>
                </a:gridCol>
                <a:gridCol w="631372">
                  <a:extLst>
                    <a:ext uri="{9D8B030D-6E8A-4147-A177-3AD203B41FA5}">
                      <a16:colId xmlns:a16="http://schemas.microsoft.com/office/drawing/2014/main" val="2300839435"/>
                    </a:ext>
                  </a:extLst>
                </a:gridCol>
                <a:gridCol w="11952514">
                  <a:extLst>
                    <a:ext uri="{9D8B030D-6E8A-4147-A177-3AD203B41FA5}">
                      <a16:colId xmlns:a16="http://schemas.microsoft.com/office/drawing/2014/main" val="2121399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u="sng" dirty="0" err="1">
                          <a:solidFill>
                            <a:schemeClr val="bg2"/>
                          </a:solidFill>
                        </a:rPr>
                        <a:t>Brackets</a:t>
                      </a:r>
                      <a:endParaRPr lang="nb-NO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4400" u="sng" dirty="0" err="1">
                          <a:solidFill>
                            <a:schemeClr val="bg2"/>
                          </a:solidFill>
                        </a:rPr>
                        <a:t>Scrimba</a:t>
                      </a:r>
                      <a:endParaRPr lang="nb-NO" sz="44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80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Må lastes ned og installeres.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3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Et online-verktøy, krever ingen nedlastning eller installasjon.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1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Fungerer fint uten tilgang til Internett.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3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Fungerer ikke uten Internett.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70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Krever at </a:t>
                      </a:r>
                      <a:r>
                        <a:rPr lang="nb-NO" sz="3200" dirty="0" err="1">
                          <a:solidFill>
                            <a:schemeClr val="bg2"/>
                          </a:solidFill>
                        </a:rPr>
                        <a:t>Chrome</a:t>
                      </a:r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 åpnes for å kjøre koden man skriver.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3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Kjører koden direkte i inneværende miljø.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6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Brukes av utviklere.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3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Brukes til opplæring og </a:t>
                      </a:r>
                      <a:r>
                        <a:rPr lang="nb-NO" sz="3200" dirty="0" err="1">
                          <a:solidFill>
                            <a:schemeClr val="bg2"/>
                          </a:solidFill>
                        </a:rPr>
                        <a:t>tutorials</a:t>
                      </a:r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0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Mer komplisert å gjøre øvingsoppgaver. Må laste ned kode fra Canvas og åpne i </a:t>
                      </a:r>
                      <a:r>
                        <a:rPr lang="nb-NO" sz="3200" dirty="0" err="1">
                          <a:solidFill>
                            <a:schemeClr val="bg2"/>
                          </a:solidFill>
                        </a:rPr>
                        <a:t>Brackets</a:t>
                      </a:r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3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Øvingsoppgaver kan enkelt </a:t>
                      </a:r>
                      <a:r>
                        <a:rPr lang="nb-NO" sz="3200" i="1" dirty="0" err="1">
                          <a:solidFill>
                            <a:schemeClr val="bg2"/>
                          </a:solidFill>
                        </a:rPr>
                        <a:t>forkes</a:t>
                      </a:r>
                      <a:r>
                        <a:rPr lang="nb-NO" sz="3200" i="0" dirty="0">
                          <a:solidFill>
                            <a:schemeClr val="bg2"/>
                          </a:solidFill>
                        </a:rPr>
                        <a:t> og jobbes videre med.</a:t>
                      </a:r>
                      <a:endParaRPr lang="nb-NO" sz="3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Kan ikke samhandle med andre.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3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3200" dirty="0">
                          <a:solidFill>
                            <a:schemeClr val="bg2"/>
                          </a:solidFill>
                        </a:rPr>
                        <a:t>Kan dele URL med medstudenter, og deretter jobbe i samme prosjekt.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36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61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FB183-8209-154D-88E7-9D7D2106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062" y="1767840"/>
            <a:ext cx="19043446" cy="95707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581E9C-FF9A-914A-9F31-0C5CE5BAA65E}"/>
              </a:ext>
            </a:extLst>
          </p:cNvPr>
          <p:cNvSpPr/>
          <p:nvPr/>
        </p:nvSpPr>
        <p:spPr>
          <a:xfrm>
            <a:off x="9631680" y="2164080"/>
            <a:ext cx="13746480" cy="8747760"/>
          </a:xfrm>
          <a:prstGeom prst="rect">
            <a:avLst/>
          </a:prstGeom>
          <a:noFill/>
          <a:ln w="762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70BA9C-2C12-904C-BC5C-153562FEA8FE}"/>
              </a:ext>
            </a:extLst>
          </p:cNvPr>
          <p:cNvSpPr/>
          <p:nvPr/>
        </p:nvSpPr>
        <p:spPr>
          <a:xfrm>
            <a:off x="23460597" y="2164080"/>
            <a:ext cx="596911" cy="149352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F6BD3-C6A7-304D-BEFA-018B6FD9FE28}"/>
              </a:ext>
            </a:extLst>
          </p:cNvPr>
          <p:cNvSpPr/>
          <p:nvPr/>
        </p:nvSpPr>
        <p:spPr>
          <a:xfrm>
            <a:off x="5044542" y="2225040"/>
            <a:ext cx="4312818" cy="58521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837B3-E011-7643-84F7-8ECFB804DA63}"/>
              </a:ext>
            </a:extLst>
          </p:cNvPr>
          <p:cNvSpPr/>
          <p:nvPr/>
        </p:nvSpPr>
        <p:spPr>
          <a:xfrm>
            <a:off x="1338087" y="1798320"/>
            <a:ext cx="3179507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Rød: </a:t>
            </a:r>
          </a:p>
          <a:p>
            <a:r>
              <a:rPr lang="nb-NO" sz="3600" dirty="0"/>
              <a:t>Filstruktur.</a:t>
            </a:r>
          </a:p>
          <a:p>
            <a:endParaRPr lang="nb-NO" sz="3600" dirty="0"/>
          </a:p>
          <a:p>
            <a:r>
              <a:rPr lang="nb-NO" sz="3600" b="1" dirty="0">
                <a:solidFill>
                  <a:srgbClr val="0600FF"/>
                </a:solidFill>
              </a:rPr>
              <a:t>Blå:</a:t>
            </a:r>
          </a:p>
          <a:p>
            <a:r>
              <a:rPr lang="nb-NO" sz="3600" dirty="0"/>
              <a:t>Kode.</a:t>
            </a:r>
          </a:p>
          <a:p>
            <a:endParaRPr lang="nb-NO" sz="3600" dirty="0"/>
          </a:p>
          <a:p>
            <a:r>
              <a:rPr lang="nb-NO" sz="3600" b="1" dirty="0">
                <a:solidFill>
                  <a:schemeClr val="tx1"/>
                </a:solidFill>
              </a:rPr>
              <a:t>Gul:</a:t>
            </a:r>
          </a:p>
          <a:p>
            <a:r>
              <a:rPr lang="nb-NO" sz="3600" dirty="0"/>
              <a:t>"lyn"-symbolet er for å kjøre koden.</a:t>
            </a:r>
          </a:p>
          <a:p>
            <a:endParaRPr lang="nb-NO" sz="3600" dirty="0"/>
          </a:p>
          <a:p>
            <a:r>
              <a:rPr lang="nb-NO" sz="3600" dirty="0"/>
              <a:t>Lego-klossen er for utvidelser.</a:t>
            </a:r>
          </a:p>
        </p:txBody>
      </p:sp>
    </p:spTree>
    <p:extLst>
      <p:ext uri="{BB962C8B-B14F-4D97-AF65-F5344CB8AC3E}">
        <p14:creationId xmlns:p14="http://schemas.microsoft.com/office/powerpoint/2010/main" val="220817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ets-autorefresh.mp4">
            <a:hlinkClick r:id="" action="ppaction://media"/>
            <a:extLst>
              <a:ext uri="{FF2B5EF4-FFF2-40B4-BE49-F238E27FC236}">
                <a16:creationId xmlns:a16="http://schemas.microsoft.com/office/drawing/2014/main" id="{CDB9C11B-FBF0-8444-9BA7-0988BA34B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0911" y="2859367"/>
            <a:ext cx="15949735" cy="9968585"/>
          </a:xfrm>
          <a:prstGeom prst="rect">
            <a:avLst/>
          </a:prstGeom>
        </p:spPr>
      </p:pic>
      <p:sp>
        <p:nvSpPr>
          <p:cNvPr id="3" name="Shape 56">
            <a:extLst>
              <a:ext uri="{FF2B5EF4-FFF2-40B4-BE49-F238E27FC236}">
                <a16:creationId xmlns:a16="http://schemas.microsoft.com/office/drawing/2014/main" id="{37883DD1-F643-0E46-A759-1225B415FE2F}"/>
              </a:ext>
            </a:extLst>
          </p:cNvPr>
          <p:cNvSpPr/>
          <p:nvPr/>
        </p:nvSpPr>
        <p:spPr>
          <a:xfrm>
            <a:off x="3463682" y="1089775"/>
            <a:ext cx="16629672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Brackets auto-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reloader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Chrome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når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vi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gjør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endringer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koden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280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27702-E5BD-5B43-B51B-DDEE8D2C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99" y="6061166"/>
            <a:ext cx="18681744" cy="1227908"/>
          </a:xfrm>
          <a:prstGeom prst="rect">
            <a:avLst/>
          </a:prstGeom>
        </p:spPr>
      </p:pic>
      <p:sp>
        <p:nvSpPr>
          <p:cNvPr id="3" name="Shape 56">
            <a:extLst>
              <a:ext uri="{FF2B5EF4-FFF2-40B4-BE49-F238E27FC236}">
                <a16:creationId xmlns:a16="http://schemas.microsoft.com/office/drawing/2014/main" id="{AA4DBE32-895D-F449-97E5-BC650769A2BC}"/>
              </a:ext>
            </a:extLst>
          </p:cNvPr>
          <p:cNvSpPr/>
          <p:nvPr/>
        </p:nvSpPr>
        <p:spPr>
          <a:xfrm>
            <a:off x="3605599" y="3414964"/>
            <a:ext cx="19881418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Får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du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denne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feilmeldingen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console-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vinduet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 Ingen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bekymring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bare Chrome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som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mistet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kontakt</a:t>
            </a:r>
            <a:r>
              <a:rPr lang="en-US" sz="6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med Brackets.</a:t>
            </a:r>
          </a:p>
        </p:txBody>
      </p:sp>
    </p:spTree>
    <p:extLst>
      <p:ext uri="{BB962C8B-B14F-4D97-AF65-F5344CB8AC3E}">
        <p14:creationId xmlns:p14="http://schemas.microsoft.com/office/powerpoint/2010/main" val="75107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127250" y="1746267"/>
            <a:ext cx="18751550" cy="94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15625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Tips: Lei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feilmeldinger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8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Brackets? </a:t>
            </a:r>
          </a:p>
        </p:txBody>
      </p:sp>
      <p:sp>
        <p:nvSpPr>
          <p:cNvPr id="59" name="Shape 59"/>
          <p:cNvSpPr/>
          <p:nvPr/>
        </p:nvSpPr>
        <p:spPr>
          <a:xfrm>
            <a:off x="10078735" y="3553608"/>
            <a:ext cx="4143985" cy="41439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8" y="0"/>
                </a:moveTo>
                <a:cubicBezTo>
                  <a:pt x="65495" y="11"/>
                  <a:pt x="70858" y="2070"/>
                  <a:pt x="74945" y="6174"/>
                </a:cubicBezTo>
                <a:lnTo>
                  <a:pt x="113889" y="45285"/>
                </a:lnTo>
                <a:cubicBezTo>
                  <a:pt x="122061" y="53493"/>
                  <a:pt x="122033" y="66772"/>
                  <a:pt x="113825" y="74945"/>
                </a:cubicBezTo>
                <a:lnTo>
                  <a:pt x="74714" y="113889"/>
                </a:lnTo>
                <a:cubicBezTo>
                  <a:pt x="66506" y="122061"/>
                  <a:pt x="53227" y="122033"/>
                  <a:pt x="45055" y="113825"/>
                </a:cubicBezTo>
                <a:lnTo>
                  <a:pt x="6110" y="74714"/>
                </a:lnTo>
                <a:cubicBezTo>
                  <a:pt x="-2061" y="66506"/>
                  <a:pt x="-2033" y="53227"/>
                  <a:pt x="6174" y="45055"/>
                </a:cubicBezTo>
                <a:lnTo>
                  <a:pt x="45286" y="6110"/>
                </a:lnTo>
                <a:cubicBezTo>
                  <a:pt x="49389" y="2024"/>
                  <a:pt x="54761" y="-11"/>
                  <a:pt x="60128" y="0"/>
                </a:cubicBezTo>
                <a:close/>
              </a:path>
            </a:pathLst>
          </a:custGeom>
          <a:noFill/>
          <a:ln>
            <a:noFill/>
          </a:ln>
        </p:spPr>
      </p:sp>
      <p:pic>
        <p:nvPicPr>
          <p:cNvPr id="2" name="linting-disabled.mp4">
            <a:hlinkClick r:id="" action="ppaction://media"/>
            <a:extLst>
              <a:ext uri="{FF2B5EF4-FFF2-40B4-BE49-F238E27FC236}">
                <a16:creationId xmlns:a16="http://schemas.microsoft.com/office/drawing/2014/main" id="{5B94F9D8-74E0-4341-9E11-4E8BFEBE8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3993" y="3553608"/>
            <a:ext cx="15417346" cy="9635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9A6BC4-E89A-574D-8DB0-78F377DD2283}"/>
              </a:ext>
            </a:extLst>
          </p:cNvPr>
          <p:cNvSpPr/>
          <p:nvPr/>
        </p:nvSpPr>
        <p:spPr>
          <a:xfrm>
            <a:off x="2127250" y="3703214"/>
            <a:ext cx="601526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nb-NO" sz="3600" dirty="0"/>
              <a:t>Åpne innstillingene til </a:t>
            </a:r>
            <a:r>
              <a:rPr lang="nb-NO" sz="3600" dirty="0" err="1"/>
              <a:t>Brackets</a:t>
            </a:r>
            <a:r>
              <a:rPr lang="nb-NO" sz="3600" dirty="0"/>
              <a:t>.</a:t>
            </a:r>
          </a:p>
          <a:p>
            <a:pPr marL="742950" indent="-742950">
              <a:buFont typeface="+mj-lt"/>
              <a:buAutoNum type="arabicPeriod"/>
            </a:pPr>
            <a:endParaRPr lang="nb-NO" sz="3600" dirty="0"/>
          </a:p>
          <a:p>
            <a:pPr marL="742950" indent="-742950">
              <a:buFont typeface="+mj-lt"/>
              <a:buAutoNum type="arabicPeriod"/>
            </a:pPr>
            <a:r>
              <a:rPr lang="nb-NO" sz="3600" dirty="0"/>
              <a:t>Endre, som vist i videoen, koden i den høyre kolonnen til å inneholde følgende:</a:t>
            </a:r>
          </a:p>
          <a:p>
            <a:pPr marL="742950" indent="-742950">
              <a:buFont typeface="+mj-lt"/>
              <a:buAutoNum type="arabicPeriod"/>
            </a:pPr>
            <a:endParaRPr lang="nb-NO" sz="3600" dirty="0"/>
          </a:p>
          <a:p>
            <a:pPr marL="742950" indent="-742950">
              <a:buFont typeface="+mj-lt"/>
              <a:buAutoNum type="arabicPeriod"/>
            </a:pPr>
            <a:endParaRPr lang="nb-NO" sz="3600" dirty="0"/>
          </a:p>
          <a:p>
            <a:pPr marL="742950" indent="-742950">
              <a:buFont typeface="+mj-lt"/>
              <a:buAutoNum type="arabicPeriod"/>
            </a:pPr>
            <a:endParaRPr lang="nb-NO" sz="3600" dirty="0"/>
          </a:p>
          <a:p>
            <a:pPr marL="742950" indent="-742950">
              <a:buFont typeface="+mj-lt"/>
              <a:buAutoNum type="arabicPeriod"/>
            </a:pPr>
            <a:r>
              <a:rPr lang="nb-NO" sz="3600" dirty="0"/>
              <a:t>Gå til menyen "</a:t>
            </a:r>
            <a:r>
              <a:rPr lang="nb-NO" sz="3600" dirty="0" err="1"/>
              <a:t>Debug</a:t>
            </a:r>
            <a:r>
              <a:rPr lang="nb-NO" sz="3600" dirty="0"/>
              <a:t>" og klikk "</a:t>
            </a:r>
            <a:r>
              <a:rPr lang="nb-NO" sz="3600" dirty="0" err="1"/>
              <a:t>Reload</a:t>
            </a:r>
            <a:r>
              <a:rPr lang="nb-NO" sz="3600" dirty="0"/>
              <a:t> </a:t>
            </a:r>
            <a:r>
              <a:rPr lang="nb-NO" sz="3600" dirty="0" err="1"/>
              <a:t>with</a:t>
            </a:r>
            <a:r>
              <a:rPr lang="nb-NO" sz="3600" dirty="0"/>
              <a:t> </a:t>
            </a:r>
            <a:r>
              <a:rPr lang="nb-NO" sz="3600" dirty="0" err="1"/>
              <a:t>extensions</a:t>
            </a:r>
            <a:r>
              <a:rPr lang="nb-NO" sz="3600" dirty="0"/>
              <a:t>".</a:t>
            </a:r>
          </a:p>
          <a:p>
            <a:pPr marL="742950" indent="-742950">
              <a:buFont typeface="+mj-lt"/>
              <a:buAutoNum type="arabicPeriod"/>
            </a:pPr>
            <a:endParaRPr lang="nb-NO" sz="3600" dirty="0"/>
          </a:p>
          <a:p>
            <a:pPr marL="742950" indent="-742950">
              <a:buFont typeface="+mj-lt"/>
              <a:buAutoNum type="arabicPeriod"/>
            </a:pPr>
            <a:r>
              <a:rPr lang="nb-NO" sz="3600" dirty="0"/>
              <a:t>Nå er du kvitt feilmeldingene!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A986-B293-484B-8B93-9C69B40FB18E}"/>
              </a:ext>
            </a:extLst>
          </p:cNvPr>
          <p:cNvSpPr/>
          <p:nvPr/>
        </p:nvSpPr>
        <p:spPr>
          <a:xfrm>
            <a:off x="2643393" y="7891850"/>
            <a:ext cx="5339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2800" dirty="0" err="1">
                <a:solidFill>
                  <a:srgbClr val="C00000"/>
                </a:solidFill>
                <a:latin typeface="Courier" pitchFamily="2" charset="0"/>
              </a:rPr>
              <a:t>linting.enabled</a:t>
            </a:r>
            <a:r>
              <a:rPr lang="nb-NO" sz="2800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nb-NO" sz="2800" dirty="0">
                <a:solidFill>
                  <a:schemeClr val="bg2"/>
                </a:solidFill>
                <a:latin typeface="Courier" pitchFamily="2" charset="0"/>
              </a:rPr>
              <a:t>:</a:t>
            </a:r>
            <a:r>
              <a:rPr lang="nb-NO" sz="2800" dirty="0">
                <a:solidFill>
                  <a:srgbClr val="0600FF"/>
                </a:solidFill>
                <a:latin typeface="Courier" pitchFamily="2" charset="0"/>
              </a:rPr>
              <a:t> false</a:t>
            </a:r>
          </a:p>
        </p:txBody>
      </p:sp>
    </p:spTree>
    <p:extLst>
      <p:ext uri="{BB962C8B-B14F-4D97-AF65-F5344CB8AC3E}">
        <p14:creationId xmlns:p14="http://schemas.microsoft.com/office/powerpoint/2010/main" val="81608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8382</TotalTime>
  <Words>2044</Words>
  <Application>Microsoft Macintosh PowerPoint</Application>
  <PresentationFormat>Custom</PresentationFormat>
  <Paragraphs>313</Paragraphs>
  <Slides>48</Slides>
  <Notes>26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Montserrat</vt:lpstr>
      <vt:lpstr>Source Sans Pro</vt:lpstr>
      <vt:lpstr>Courier</vt:lpstr>
      <vt:lpstr>Arial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Biørn-Hansen</cp:lastModifiedBy>
  <cp:revision>82</cp:revision>
  <dcterms:modified xsi:type="dcterms:W3CDTF">2018-09-26T11:59:13Z</dcterms:modified>
</cp:coreProperties>
</file>